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29"/>
  </p:normalViewPr>
  <p:slideViewPr>
    <p:cSldViewPr snapToGrid="0">
      <p:cViewPr varScale="1">
        <p:scale>
          <a:sx n="102" d="100"/>
          <a:sy n="102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8AA52-1168-45ED-BB4D-F2B202B0833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D6894A-7CDA-405D-A6CB-1A6A13E473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Objective:</a:t>
          </a:r>
        </a:p>
      </dgm:t>
    </dgm:pt>
    <dgm:pt modelId="{1E7DA3CA-05B6-4728-BEAA-CE9E7FEB88B1}" type="parTrans" cxnId="{B49FC702-2D45-4FC0-B2A0-B92BF400C2CC}">
      <dgm:prSet/>
      <dgm:spPr/>
      <dgm:t>
        <a:bodyPr/>
        <a:lstStyle/>
        <a:p>
          <a:endParaRPr lang="en-US"/>
        </a:p>
      </dgm:t>
    </dgm:pt>
    <dgm:pt modelId="{8F355C7C-3E0A-45DC-8194-75728D1A09C0}" type="sibTrans" cxnId="{B49FC702-2D45-4FC0-B2A0-B92BF400C2CC}">
      <dgm:prSet/>
      <dgm:spPr/>
      <dgm:t>
        <a:bodyPr/>
        <a:lstStyle/>
        <a:p>
          <a:endParaRPr lang="en-US"/>
        </a:p>
      </dgm:t>
    </dgm:pt>
    <dgm:pt modelId="{B3B7AE9F-3795-4DDD-9930-422EA82363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web app aims to provide an interactive platform using census data to facilitate informed decision making for new college graduates embarking on their post graduation journey. </a:t>
          </a:r>
        </a:p>
      </dgm:t>
    </dgm:pt>
    <dgm:pt modelId="{49F06BED-E7FB-41AE-A2AA-BA8AFF8D6AA3}" type="parTrans" cxnId="{CC01DC44-0FE9-49F1-BAAF-044B9C449609}">
      <dgm:prSet/>
      <dgm:spPr/>
      <dgm:t>
        <a:bodyPr/>
        <a:lstStyle/>
        <a:p>
          <a:endParaRPr lang="en-US"/>
        </a:p>
      </dgm:t>
    </dgm:pt>
    <dgm:pt modelId="{596FD793-44E0-41DE-93ED-ADF546C25E36}" type="sibTrans" cxnId="{CC01DC44-0FE9-49F1-BAAF-044B9C449609}">
      <dgm:prSet/>
      <dgm:spPr/>
      <dgm:t>
        <a:bodyPr/>
        <a:lstStyle/>
        <a:p>
          <a:endParaRPr lang="en-US"/>
        </a:p>
      </dgm:t>
    </dgm:pt>
    <dgm:pt modelId="{17D85B18-69D5-47B8-9A6A-7841E88055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Approach:</a:t>
          </a:r>
        </a:p>
      </dgm:t>
    </dgm:pt>
    <dgm:pt modelId="{0F0D89B4-3DAD-4A13-8361-899D2875F639}" type="parTrans" cxnId="{ECA38D43-9984-4D9B-B617-A34EE7338CBE}">
      <dgm:prSet/>
      <dgm:spPr/>
      <dgm:t>
        <a:bodyPr/>
        <a:lstStyle/>
        <a:p>
          <a:endParaRPr lang="en-US"/>
        </a:p>
      </dgm:t>
    </dgm:pt>
    <dgm:pt modelId="{48FA8C72-B794-4888-99E8-A8EE5C34333B}" type="sibTrans" cxnId="{ECA38D43-9984-4D9B-B617-A34EE7338CBE}">
      <dgm:prSet/>
      <dgm:spPr/>
      <dgm:t>
        <a:bodyPr/>
        <a:lstStyle/>
        <a:p>
          <a:endParaRPr lang="en-US"/>
        </a:p>
      </dgm:t>
    </dgm:pt>
    <dgm:pt modelId="{366B2A1A-09A3-4F82-BEEF-B448963BCE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 data analysis and visualization techniques to provide insights into key factors influencing decision making process. </a:t>
          </a:r>
        </a:p>
      </dgm:t>
    </dgm:pt>
    <dgm:pt modelId="{92CEE76D-2ACB-4623-BD62-34A9277AA097}" type="parTrans" cxnId="{EDE9E121-662D-477D-838C-46D50F6EB8BE}">
      <dgm:prSet/>
      <dgm:spPr/>
      <dgm:t>
        <a:bodyPr/>
        <a:lstStyle/>
        <a:p>
          <a:endParaRPr lang="en-US"/>
        </a:p>
      </dgm:t>
    </dgm:pt>
    <dgm:pt modelId="{AB0BD8BC-016D-43E1-B42F-1B7F8D80DB42}" type="sibTrans" cxnId="{EDE9E121-662D-477D-838C-46D50F6EB8BE}">
      <dgm:prSet/>
      <dgm:spPr/>
      <dgm:t>
        <a:bodyPr/>
        <a:lstStyle/>
        <a:p>
          <a:endParaRPr lang="en-US"/>
        </a:p>
      </dgm:t>
    </dgm:pt>
    <dgm:pt modelId="{E4FE4B15-2471-4A3B-A2DA-C0CAC2F2CD4A}" type="pres">
      <dgm:prSet presAssocID="{5178AA52-1168-45ED-BB4D-F2B202B0833C}" presName="root" presStyleCnt="0">
        <dgm:presLayoutVars>
          <dgm:dir/>
          <dgm:resizeHandles val="exact"/>
        </dgm:presLayoutVars>
      </dgm:prSet>
      <dgm:spPr/>
    </dgm:pt>
    <dgm:pt modelId="{4378C884-5E80-4719-B193-9CAC1C1D13BC}" type="pres">
      <dgm:prSet presAssocID="{7FD6894A-7CDA-405D-A6CB-1A6A13E4730B}" presName="compNode" presStyleCnt="0"/>
      <dgm:spPr/>
    </dgm:pt>
    <dgm:pt modelId="{3EDCA159-048D-4EAF-99F4-9DD0E0365B54}" type="pres">
      <dgm:prSet presAssocID="{7FD6894A-7CDA-405D-A6CB-1A6A13E4730B}" presName="bgRect" presStyleLbl="bgShp" presStyleIdx="0" presStyleCnt="2"/>
      <dgm:spPr/>
    </dgm:pt>
    <dgm:pt modelId="{91669B72-0CD5-4A02-9606-7652F2D327C6}" type="pres">
      <dgm:prSet presAssocID="{7FD6894A-7CDA-405D-A6CB-1A6A13E4730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B26E444-0011-49B4-94A1-4FBF0B308FAF}" type="pres">
      <dgm:prSet presAssocID="{7FD6894A-7CDA-405D-A6CB-1A6A13E4730B}" presName="spaceRect" presStyleCnt="0"/>
      <dgm:spPr/>
    </dgm:pt>
    <dgm:pt modelId="{B76DF96F-A1C2-4051-80A6-90FD9DCE8612}" type="pres">
      <dgm:prSet presAssocID="{7FD6894A-7CDA-405D-A6CB-1A6A13E4730B}" presName="parTx" presStyleLbl="revTx" presStyleIdx="0" presStyleCnt="4">
        <dgm:presLayoutVars>
          <dgm:chMax val="0"/>
          <dgm:chPref val="0"/>
        </dgm:presLayoutVars>
      </dgm:prSet>
      <dgm:spPr/>
    </dgm:pt>
    <dgm:pt modelId="{5514E236-0267-4150-82BC-7B28A6E8C4D6}" type="pres">
      <dgm:prSet presAssocID="{7FD6894A-7CDA-405D-A6CB-1A6A13E4730B}" presName="desTx" presStyleLbl="revTx" presStyleIdx="1" presStyleCnt="4">
        <dgm:presLayoutVars/>
      </dgm:prSet>
      <dgm:spPr/>
    </dgm:pt>
    <dgm:pt modelId="{D39DF485-39F8-4773-A8CB-F28FCABEB37C}" type="pres">
      <dgm:prSet presAssocID="{8F355C7C-3E0A-45DC-8194-75728D1A09C0}" presName="sibTrans" presStyleCnt="0"/>
      <dgm:spPr/>
    </dgm:pt>
    <dgm:pt modelId="{2C025DF2-853A-462A-9424-8C4290A7B430}" type="pres">
      <dgm:prSet presAssocID="{17D85B18-69D5-47B8-9A6A-7841E880559C}" presName="compNode" presStyleCnt="0"/>
      <dgm:spPr/>
    </dgm:pt>
    <dgm:pt modelId="{FE45CBF7-FACA-4D70-94D5-309211EB7A10}" type="pres">
      <dgm:prSet presAssocID="{17D85B18-69D5-47B8-9A6A-7841E880559C}" presName="bgRect" presStyleLbl="bgShp" presStyleIdx="1" presStyleCnt="2"/>
      <dgm:spPr/>
    </dgm:pt>
    <dgm:pt modelId="{9AF41E99-87EB-4B77-BA1F-8BF3E36A42C5}" type="pres">
      <dgm:prSet presAssocID="{17D85B18-69D5-47B8-9A6A-7841E88055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1DC90EF-0F44-4D6A-B8E1-921640BBFEBC}" type="pres">
      <dgm:prSet presAssocID="{17D85B18-69D5-47B8-9A6A-7841E880559C}" presName="spaceRect" presStyleCnt="0"/>
      <dgm:spPr/>
    </dgm:pt>
    <dgm:pt modelId="{2EB16512-B375-45F1-ADF6-FE4EFEBC708E}" type="pres">
      <dgm:prSet presAssocID="{17D85B18-69D5-47B8-9A6A-7841E880559C}" presName="parTx" presStyleLbl="revTx" presStyleIdx="2" presStyleCnt="4">
        <dgm:presLayoutVars>
          <dgm:chMax val="0"/>
          <dgm:chPref val="0"/>
        </dgm:presLayoutVars>
      </dgm:prSet>
      <dgm:spPr/>
    </dgm:pt>
    <dgm:pt modelId="{17B6EC14-C6C6-467F-9C61-E5CE74C9EC85}" type="pres">
      <dgm:prSet presAssocID="{17D85B18-69D5-47B8-9A6A-7841E880559C}" presName="desTx" presStyleLbl="revTx" presStyleIdx="3" presStyleCnt="4">
        <dgm:presLayoutVars/>
      </dgm:prSet>
      <dgm:spPr/>
    </dgm:pt>
  </dgm:ptLst>
  <dgm:cxnLst>
    <dgm:cxn modelId="{B49FC702-2D45-4FC0-B2A0-B92BF400C2CC}" srcId="{5178AA52-1168-45ED-BB4D-F2B202B0833C}" destId="{7FD6894A-7CDA-405D-A6CB-1A6A13E4730B}" srcOrd="0" destOrd="0" parTransId="{1E7DA3CA-05B6-4728-BEAA-CE9E7FEB88B1}" sibTransId="{8F355C7C-3E0A-45DC-8194-75728D1A09C0}"/>
    <dgm:cxn modelId="{EDE9E121-662D-477D-838C-46D50F6EB8BE}" srcId="{17D85B18-69D5-47B8-9A6A-7841E880559C}" destId="{366B2A1A-09A3-4F82-BEEF-B448963BCE6D}" srcOrd="0" destOrd="0" parTransId="{92CEE76D-2ACB-4623-BD62-34A9277AA097}" sibTransId="{AB0BD8BC-016D-43E1-B42F-1B7F8D80DB42}"/>
    <dgm:cxn modelId="{C5731529-5DAF-EC48-AC95-5D0E245617CE}" type="presOf" srcId="{B3B7AE9F-3795-4DDD-9930-422EA82363D2}" destId="{5514E236-0267-4150-82BC-7B28A6E8C4D6}" srcOrd="0" destOrd="0" presId="urn:microsoft.com/office/officeart/2018/2/layout/IconVerticalSolidList"/>
    <dgm:cxn modelId="{ECA38D43-9984-4D9B-B617-A34EE7338CBE}" srcId="{5178AA52-1168-45ED-BB4D-F2B202B0833C}" destId="{17D85B18-69D5-47B8-9A6A-7841E880559C}" srcOrd="1" destOrd="0" parTransId="{0F0D89B4-3DAD-4A13-8361-899D2875F639}" sibTransId="{48FA8C72-B794-4888-99E8-A8EE5C34333B}"/>
    <dgm:cxn modelId="{CC01DC44-0FE9-49F1-BAAF-044B9C449609}" srcId="{7FD6894A-7CDA-405D-A6CB-1A6A13E4730B}" destId="{B3B7AE9F-3795-4DDD-9930-422EA82363D2}" srcOrd="0" destOrd="0" parTransId="{49F06BED-E7FB-41AE-A2AA-BA8AFF8D6AA3}" sibTransId="{596FD793-44E0-41DE-93ED-ADF546C25E36}"/>
    <dgm:cxn modelId="{B258E046-98D8-4E44-9BC2-76117C771CA2}" type="presOf" srcId="{5178AA52-1168-45ED-BB4D-F2B202B0833C}" destId="{E4FE4B15-2471-4A3B-A2DA-C0CAC2F2CD4A}" srcOrd="0" destOrd="0" presId="urn:microsoft.com/office/officeart/2018/2/layout/IconVerticalSolidList"/>
    <dgm:cxn modelId="{E8E44065-1909-3843-85ED-3BC2C21B791B}" type="presOf" srcId="{7FD6894A-7CDA-405D-A6CB-1A6A13E4730B}" destId="{B76DF96F-A1C2-4051-80A6-90FD9DCE8612}" srcOrd="0" destOrd="0" presId="urn:microsoft.com/office/officeart/2018/2/layout/IconVerticalSolidList"/>
    <dgm:cxn modelId="{0B62346B-AC03-2649-B0EF-43137F870FD7}" type="presOf" srcId="{366B2A1A-09A3-4F82-BEEF-B448963BCE6D}" destId="{17B6EC14-C6C6-467F-9C61-E5CE74C9EC85}" srcOrd="0" destOrd="0" presId="urn:microsoft.com/office/officeart/2018/2/layout/IconVerticalSolidList"/>
    <dgm:cxn modelId="{AB74FD80-DB3C-0048-BFFD-61D35743E97F}" type="presOf" srcId="{17D85B18-69D5-47B8-9A6A-7841E880559C}" destId="{2EB16512-B375-45F1-ADF6-FE4EFEBC708E}" srcOrd="0" destOrd="0" presId="urn:microsoft.com/office/officeart/2018/2/layout/IconVerticalSolidList"/>
    <dgm:cxn modelId="{9029ECA6-E59D-104A-9107-BC1A15E3178A}" type="presParOf" srcId="{E4FE4B15-2471-4A3B-A2DA-C0CAC2F2CD4A}" destId="{4378C884-5E80-4719-B193-9CAC1C1D13BC}" srcOrd="0" destOrd="0" presId="urn:microsoft.com/office/officeart/2018/2/layout/IconVerticalSolidList"/>
    <dgm:cxn modelId="{D7293F9C-B231-0547-A6C5-C6182B6F6E03}" type="presParOf" srcId="{4378C884-5E80-4719-B193-9CAC1C1D13BC}" destId="{3EDCA159-048D-4EAF-99F4-9DD0E0365B54}" srcOrd="0" destOrd="0" presId="urn:microsoft.com/office/officeart/2018/2/layout/IconVerticalSolidList"/>
    <dgm:cxn modelId="{7A735838-6CB1-9F45-9F6E-AD0CD76A71A5}" type="presParOf" srcId="{4378C884-5E80-4719-B193-9CAC1C1D13BC}" destId="{91669B72-0CD5-4A02-9606-7652F2D327C6}" srcOrd="1" destOrd="0" presId="urn:microsoft.com/office/officeart/2018/2/layout/IconVerticalSolidList"/>
    <dgm:cxn modelId="{21B6FB97-FB70-5D45-B2CD-6C3819B0FDD4}" type="presParOf" srcId="{4378C884-5E80-4719-B193-9CAC1C1D13BC}" destId="{4B26E444-0011-49B4-94A1-4FBF0B308FAF}" srcOrd="2" destOrd="0" presId="urn:microsoft.com/office/officeart/2018/2/layout/IconVerticalSolidList"/>
    <dgm:cxn modelId="{7D9F4348-30D2-DE43-BA7F-C0B8E8882165}" type="presParOf" srcId="{4378C884-5E80-4719-B193-9CAC1C1D13BC}" destId="{B76DF96F-A1C2-4051-80A6-90FD9DCE8612}" srcOrd="3" destOrd="0" presId="urn:microsoft.com/office/officeart/2018/2/layout/IconVerticalSolidList"/>
    <dgm:cxn modelId="{6D759D2C-B5CC-6F45-8D24-9F14F85F894E}" type="presParOf" srcId="{4378C884-5E80-4719-B193-9CAC1C1D13BC}" destId="{5514E236-0267-4150-82BC-7B28A6E8C4D6}" srcOrd="4" destOrd="0" presId="urn:microsoft.com/office/officeart/2018/2/layout/IconVerticalSolidList"/>
    <dgm:cxn modelId="{ED5FEB17-E11D-6849-B0E4-A3E41E6859C8}" type="presParOf" srcId="{E4FE4B15-2471-4A3B-A2DA-C0CAC2F2CD4A}" destId="{D39DF485-39F8-4773-A8CB-F28FCABEB37C}" srcOrd="1" destOrd="0" presId="urn:microsoft.com/office/officeart/2018/2/layout/IconVerticalSolidList"/>
    <dgm:cxn modelId="{8EF815C7-2766-2849-AB8B-76CD672E04AE}" type="presParOf" srcId="{E4FE4B15-2471-4A3B-A2DA-C0CAC2F2CD4A}" destId="{2C025DF2-853A-462A-9424-8C4290A7B430}" srcOrd="2" destOrd="0" presId="urn:microsoft.com/office/officeart/2018/2/layout/IconVerticalSolidList"/>
    <dgm:cxn modelId="{9A63644A-D1A6-3046-B9CA-69F165918DF6}" type="presParOf" srcId="{2C025DF2-853A-462A-9424-8C4290A7B430}" destId="{FE45CBF7-FACA-4D70-94D5-309211EB7A10}" srcOrd="0" destOrd="0" presId="urn:microsoft.com/office/officeart/2018/2/layout/IconVerticalSolidList"/>
    <dgm:cxn modelId="{A3947230-8EED-0C4C-A04D-93C8FA89AB7F}" type="presParOf" srcId="{2C025DF2-853A-462A-9424-8C4290A7B430}" destId="{9AF41E99-87EB-4B77-BA1F-8BF3E36A42C5}" srcOrd="1" destOrd="0" presId="urn:microsoft.com/office/officeart/2018/2/layout/IconVerticalSolidList"/>
    <dgm:cxn modelId="{D3E6DE0B-9535-BB45-AF0B-801AA0025055}" type="presParOf" srcId="{2C025DF2-853A-462A-9424-8C4290A7B430}" destId="{01DC90EF-0F44-4D6A-B8E1-921640BBFEBC}" srcOrd="2" destOrd="0" presId="urn:microsoft.com/office/officeart/2018/2/layout/IconVerticalSolidList"/>
    <dgm:cxn modelId="{93BA8E0C-B47F-CF4E-A78B-5DDC21434145}" type="presParOf" srcId="{2C025DF2-853A-462A-9424-8C4290A7B430}" destId="{2EB16512-B375-45F1-ADF6-FE4EFEBC708E}" srcOrd="3" destOrd="0" presId="urn:microsoft.com/office/officeart/2018/2/layout/IconVerticalSolidList"/>
    <dgm:cxn modelId="{A5F0F8B8-B0AF-5E46-850D-04E461DF5277}" type="presParOf" srcId="{2C025DF2-853A-462A-9424-8C4290A7B430}" destId="{17B6EC14-C6C6-467F-9C61-E5CE74C9EC8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6E74A-FC5E-47B8-B6D6-AAF244B6859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F7A5DB-9C19-47C8-A7AD-ADC89BD15C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motivation and importance behind developing the web app for new college graduates</a:t>
          </a:r>
        </a:p>
      </dgm:t>
    </dgm:pt>
    <dgm:pt modelId="{BA2DF2A6-D7CA-4F15-89D9-4B47E278C0F3}" type="parTrans" cxnId="{883D7B11-D3A0-44EB-AD8C-C1BC6086FA6C}">
      <dgm:prSet/>
      <dgm:spPr/>
      <dgm:t>
        <a:bodyPr/>
        <a:lstStyle/>
        <a:p>
          <a:endParaRPr lang="en-US"/>
        </a:p>
      </dgm:t>
    </dgm:pt>
    <dgm:pt modelId="{3EA3D27B-FBB7-4EC6-B4CC-B9E9BD07CEB4}" type="sibTrans" cxnId="{883D7B11-D3A0-44EB-AD8C-C1BC6086FA6C}">
      <dgm:prSet/>
      <dgm:spPr/>
      <dgm:t>
        <a:bodyPr/>
        <a:lstStyle/>
        <a:p>
          <a:endParaRPr lang="en-US"/>
        </a:p>
      </dgm:t>
    </dgm:pt>
    <dgm:pt modelId="{993BCB74-9441-4756-A6C2-C818AE5804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 key factors influencing decisions</a:t>
          </a:r>
        </a:p>
      </dgm:t>
    </dgm:pt>
    <dgm:pt modelId="{19C092A0-2C43-4DA3-9266-1ADEFD01E271}" type="parTrans" cxnId="{76BE400D-6D57-402F-8422-7EA4BBEE696B}">
      <dgm:prSet/>
      <dgm:spPr/>
      <dgm:t>
        <a:bodyPr/>
        <a:lstStyle/>
        <a:p>
          <a:endParaRPr lang="en-US"/>
        </a:p>
      </dgm:t>
    </dgm:pt>
    <dgm:pt modelId="{E7B00128-0DBF-4E91-B7B8-BDCC838C5FE8}" type="sibTrans" cxnId="{76BE400D-6D57-402F-8422-7EA4BBEE696B}">
      <dgm:prSet/>
      <dgm:spPr/>
      <dgm:t>
        <a:bodyPr/>
        <a:lstStyle/>
        <a:p>
          <a:endParaRPr lang="en-US"/>
        </a:p>
      </dgm:t>
    </dgm:pt>
    <dgm:pt modelId="{5266EEC3-7E02-4305-9A52-F75191E813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 The American Community Survey (ACS) from the U.S census Bureau</a:t>
          </a:r>
        </a:p>
      </dgm:t>
    </dgm:pt>
    <dgm:pt modelId="{F47D81AE-2206-499F-B4CA-E49798CF44BB}" type="parTrans" cxnId="{CC7B08DD-8BF8-4DB3-8EEA-0CD7FCAD129C}">
      <dgm:prSet/>
      <dgm:spPr/>
      <dgm:t>
        <a:bodyPr/>
        <a:lstStyle/>
        <a:p>
          <a:endParaRPr lang="en-US"/>
        </a:p>
      </dgm:t>
    </dgm:pt>
    <dgm:pt modelId="{1B34949D-3551-4F01-9612-7FB3BC04A003}" type="sibTrans" cxnId="{CC7B08DD-8BF8-4DB3-8EEA-0CD7FCAD129C}">
      <dgm:prSet/>
      <dgm:spPr/>
      <dgm:t>
        <a:bodyPr/>
        <a:lstStyle/>
        <a:p>
          <a:endParaRPr lang="en-US"/>
        </a:p>
      </dgm:t>
    </dgm:pt>
    <dgm:pt modelId="{BF50FA91-2EAA-4CBF-A067-582E9829A3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the “tidycensus” package to access the ACS data.</a:t>
          </a:r>
        </a:p>
      </dgm:t>
    </dgm:pt>
    <dgm:pt modelId="{C513D5F7-03BC-4945-A588-51C7DF505553}" type="parTrans" cxnId="{834658F0-6217-4855-A65B-8A2CD8D5F05F}">
      <dgm:prSet/>
      <dgm:spPr/>
      <dgm:t>
        <a:bodyPr/>
        <a:lstStyle/>
        <a:p>
          <a:endParaRPr lang="en-US"/>
        </a:p>
      </dgm:t>
    </dgm:pt>
    <dgm:pt modelId="{DDF27D08-B701-420C-BB6F-77D1CAB4CAF7}" type="sibTrans" cxnId="{834658F0-6217-4855-A65B-8A2CD8D5F05F}">
      <dgm:prSet/>
      <dgm:spPr/>
      <dgm:t>
        <a:bodyPr/>
        <a:lstStyle/>
        <a:p>
          <a:endParaRPr lang="en-US"/>
        </a:p>
      </dgm:t>
    </dgm:pt>
    <dgm:pt modelId="{96B3146D-7710-4F70-B22A-B0456A8994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Gather information at state level</a:t>
          </a:r>
        </a:p>
      </dgm:t>
    </dgm:pt>
    <dgm:pt modelId="{7D2D0582-CE9A-4914-887A-882B93DDB715}" type="parTrans" cxnId="{D602024F-836E-4A4A-93F8-D75054CDF74F}">
      <dgm:prSet/>
      <dgm:spPr/>
      <dgm:t>
        <a:bodyPr/>
        <a:lstStyle/>
        <a:p>
          <a:endParaRPr lang="en-US"/>
        </a:p>
      </dgm:t>
    </dgm:pt>
    <dgm:pt modelId="{AB17784A-02E7-45F3-9DC8-8CB7BF0AEA91}" type="sibTrans" cxnId="{D602024F-836E-4A4A-93F8-D75054CDF74F}">
      <dgm:prSet/>
      <dgm:spPr/>
      <dgm:t>
        <a:bodyPr/>
        <a:lstStyle/>
        <a:p>
          <a:endParaRPr lang="en-US"/>
        </a:p>
      </dgm:t>
    </dgm:pt>
    <dgm:pt modelId="{68AB2D45-4D47-4BD0-BE7D-83297B3C4E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 user engagement/interactivity</a:t>
          </a:r>
        </a:p>
      </dgm:t>
    </dgm:pt>
    <dgm:pt modelId="{2143EC53-8469-43F4-B5C2-F53E337ADF3C}" type="parTrans" cxnId="{67CED793-9746-4686-BABA-10955336B2A1}">
      <dgm:prSet/>
      <dgm:spPr/>
      <dgm:t>
        <a:bodyPr/>
        <a:lstStyle/>
        <a:p>
          <a:endParaRPr lang="en-US"/>
        </a:p>
      </dgm:t>
    </dgm:pt>
    <dgm:pt modelId="{828695FF-CDA8-42F4-842D-727C71BACC9F}" type="sibTrans" cxnId="{67CED793-9746-4686-BABA-10955336B2A1}">
      <dgm:prSet/>
      <dgm:spPr/>
      <dgm:t>
        <a:bodyPr/>
        <a:lstStyle/>
        <a:p>
          <a:endParaRPr lang="en-US"/>
        </a:p>
      </dgm:t>
    </dgm:pt>
    <dgm:pt modelId="{2239B70E-2609-4D8D-BA96-013B67A46D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“leaflet” and “shiny” packages to build an interactive map/web.</a:t>
          </a:r>
        </a:p>
      </dgm:t>
    </dgm:pt>
    <dgm:pt modelId="{D8A4D63B-3F00-4D83-B454-129A2743E03E}" type="parTrans" cxnId="{F91F8492-3CC1-4875-9187-0675BBFFA27A}">
      <dgm:prSet/>
      <dgm:spPr/>
      <dgm:t>
        <a:bodyPr/>
        <a:lstStyle/>
        <a:p>
          <a:endParaRPr lang="en-US"/>
        </a:p>
      </dgm:t>
    </dgm:pt>
    <dgm:pt modelId="{EDD49864-965E-4183-9A5D-2BB5492DA585}" type="sibTrans" cxnId="{F91F8492-3CC1-4875-9187-0675BBFFA27A}">
      <dgm:prSet/>
      <dgm:spPr/>
      <dgm:t>
        <a:bodyPr/>
        <a:lstStyle/>
        <a:p>
          <a:endParaRPr lang="en-US"/>
        </a:p>
      </dgm:t>
    </dgm:pt>
    <dgm:pt modelId="{BF5633DA-F3DC-4DBD-B53C-F2103E890FB1}" type="pres">
      <dgm:prSet presAssocID="{9A36E74A-FC5E-47B8-B6D6-AAF244B68597}" presName="root" presStyleCnt="0">
        <dgm:presLayoutVars>
          <dgm:dir/>
          <dgm:resizeHandles val="exact"/>
        </dgm:presLayoutVars>
      </dgm:prSet>
      <dgm:spPr/>
    </dgm:pt>
    <dgm:pt modelId="{A374025A-F473-4740-9339-CB79A9BC8ADA}" type="pres">
      <dgm:prSet presAssocID="{8BF7A5DB-9C19-47C8-A7AD-ADC89BD15CE5}" presName="compNode" presStyleCnt="0"/>
      <dgm:spPr/>
    </dgm:pt>
    <dgm:pt modelId="{EDF3BBAA-502F-46AF-B483-D7B7B87B0080}" type="pres">
      <dgm:prSet presAssocID="{8BF7A5DB-9C19-47C8-A7AD-ADC89BD15CE5}" presName="bgRect" presStyleLbl="bgShp" presStyleIdx="0" presStyleCnt="4"/>
      <dgm:spPr/>
    </dgm:pt>
    <dgm:pt modelId="{CB2F46B5-1C68-4ECB-ABE9-3D73492D908A}" type="pres">
      <dgm:prSet presAssocID="{8BF7A5DB-9C19-47C8-A7AD-ADC89BD15CE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E3DE5FD-AE31-4FCF-B388-AEA21350A2E3}" type="pres">
      <dgm:prSet presAssocID="{8BF7A5DB-9C19-47C8-A7AD-ADC89BD15CE5}" presName="spaceRect" presStyleCnt="0"/>
      <dgm:spPr/>
    </dgm:pt>
    <dgm:pt modelId="{D4786069-C74B-4933-8819-D9FC438BAAB5}" type="pres">
      <dgm:prSet presAssocID="{8BF7A5DB-9C19-47C8-A7AD-ADC89BD15CE5}" presName="parTx" presStyleLbl="revTx" presStyleIdx="0" presStyleCnt="6">
        <dgm:presLayoutVars>
          <dgm:chMax val="0"/>
          <dgm:chPref val="0"/>
        </dgm:presLayoutVars>
      </dgm:prSet>
      <dgm:spPr/>
    </dgm:pt>
    <dgm:pt modelId="{336D649E-0833-468E-8878-E27AC9B08ED9}" type="pres">
      <dgm:prSet presAssocID="{3EA3D27B-FBB7-4EC6-B4CC-B9E9BD07CEB4}" presName="sibTrans" presStyleCnt="0"/>
      <dgm:spPr/>
    </dgm:pt>
    <dgm:pt modelId="{9BC62938-B976-492E-9560-5FAB5903C526}" type="pres">
      <dgm:prSet presAssocID="{993BCB74-9441-4756-A6C2-C818AE58044E}" presName="compNode" presStyleCnt="0"/>
      <dgm:spPr/>
    </dgm:pt>
    <dgm:pt modelId="{7E9E7DBE-A6CA-410B-9122-BC3303CAAF6F}" type="pres">
      <dgm:prSet presAssocID="{993BCB74-9441-4756-A6C2-C818AE58044E}" presName="bgRect" presStyleLbl="bgShp" presStyleIdx="1" presStyleCnt="4"/>
      <dgm:spPr/>
    </dgm:pt>
    <dgm:pt modelId="{93283F5E-0C17-4784-955B-11AF22C496D9}" type="pres">
      <dgm:prSet presAssocID="{993BCB74-9441-4756-A6C2-C818AE5804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6E5663A-0E3C-49E0-BC9F-DCF8A7B80A28}" type="pres">
      <dgm:prSet presAssocID="{993BCB74-9441-4756-A6C2-C818AE58044E}" presName="spaceRect" presStyleCnt="0"/>
      <dgm:spPr/>
    </dgm:pt>
    <dgm:pt modelId="{8538FCA0-EB17-4484-9D19-0C0940B00267}" type="pres">
      <dgm:prSet presAssocID="{993BCB74-9441-4756-A6C2-C818AE58044E}" presName="parTx" presStyleLbl="revTx" presStyleIdx="1" presStyleCnt="6">
        <dgm:presLayoutVars>
          <dgm:chMax val="0"/>
          <dgm:chPref val="0"/>
        </dgm:presLayoutVars>
      </dgm:prSet>
      <dgm:spPr/>
    </dgm:pt>
    <dgm:pt modelId="{B259E0C8-39EF-4DC9-BE63-95BE47B98106}" type="pres">
      <dgm:prSet presAssocID="{E7B00128-0DBF-4E91-B7B8-BDCC838C5FE8}" presName="sibTrans" presStyleCnt="0"/>
      <dgm:spPr/>
    </dgm:pt>
    <dgm:pt modelId="{9C124A89-917E-4B80-8BD8-0154B5511487}" type="pres">
      <dgm:prSet presAssocID="{5266EEC3-7E02-4305-9A52-F75191E81359}" presName="compNode" presStyleCnt="0"/>
      <dgm:spPr/>
    </dgm:pt>
    <dgm:pt modelId="{E0DD4066-C879-445A-A1AE-9FA179057C94}" type="pres">
      <dgm:prSet presAssocID="{5266EEC3-7E02-4305-9A52-F75191E81359}" presName="bgRect" presStyleLbl="bgShp" presStyleIdx="2" presStyleCnt="4"/>
      <dgm:spPr/>
    </dgm:pt>
    <dgm:pt modelId="{875609FD-9E19-4F6A-8027-01460BCAF660}" type="pres">
      <dgm:prSet presAssocID="{5266EEC3-7E02-4305-9A52-F75191E813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B3A7E680-BC84-4E95-A2C6-157EAA2C48F4}" type="pres">
      <dgm:prSet presAssocID="{5266EEC3-7E02-4305-9A52-F75191E81359}" presName="spaceRect" presStyleCnt="0"/>
      <dgm:spPr/>
    </dgm:pt>
    <dgm:pt modelId="{75BF7E10-51E8-46FE-AAF4-2C3DA7584B89}" type="pres">
      <dgm:prSet presAssocID="{5266EEC3-7E02-4305-9A52-F75191E81359}" presName="parTx" presStyleLbl="revTx" presStyleIdx="2" presStyleCnt="6">
        <dgm:presLayoutVars>
          <dgm:chMax val="0"/>
          <dgm:chPref val="0"/>
        </dgm:presLayoutVars>
      </dgm:prSet>
      <dgm:spPr/>
    </dgm:pt>
    <dgm:pt modelId="{040485D1-E939-4210-BCEA-966FDC3443E7}" type="pres">
      <dgm:prSet presAssocID="{5266EEC3-7E02-4305-9A52-F75191E81359}" presName="desTx" presStyleLbl="revTx" presStyleIdx="3" presStyleCnt="6">
        <dgm:presLayoutVars/>
      </dgm:prSet>
      <dgm:spPr/>
    </dgm:pt>
    <dgm:pt modelId="{A15A04A3-BAF8-4E33-893C-98DB774EF22B}" type="pres">
      <dgm:prSet presAssocID="{1B34949D-3551-4F01-9612-7FB3BC04A003}" presName="sibTrans" presStyleCnt="0"/>
      <dgm:spPr/>
    </dgm:pt>
    <dgm:pt modelId="{9D45F7A2-2EFA-4F7C-9DA8-00B006A7E0E5}" type="pres">
      <dgm:prSet presAssocID="{68AB2D45-4D47-4BD0-BE7D-83297B3C4E49}" presName="compNode" presStyleCnt="0"/>
      <dgm:spPr/>
    </dgm:pt>
    <dgm:pt modelId="{470026AA-D956-4D43-8A31-86D00E220677}" type="pres">
      <dgm:prSet presAssocID="{68AB2D45-4D47-4BD0-BE7D-83297B3C4E49}" presName="bgRect" presStyleLbl="bgShp" presStyleIdx="3" presStyleCnt="4"/>
      <dgm:spPr/>
    </dgm:pt>
    <dgm:pt modelId="{69B7551B-83AD-4AC8-A469-8533C3119EB0}" type="pres">
      <dgm:prSet presAssocID="{68AB2D45-4D47-4BD0-BE7D-83297B3C4E4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9808BC0-3F59-4483-AB12-53790F557937}" type="pres">
      <dgm:prSet presAssocID="{68AB2D45-4D47-4BD0-BE7D-83297B3C4E49}" presName="spaceRect" presStyleCnt="0"/>
      <dgm:spPr/>
    </dgm:pt>
    <dgm:pt modelId="{B0A8237A-614B-43D0-96B2-0FA7A667A6F5}" type="pres">
      <dgm:prSet presAssocID="{68AB2D45-4D47-4BD0-BE7D-83297B3C4E49}" presName="parTx" presStyleLbl="revTx" presStyleIdx="4" presStyleCnt="6">
        <dgm:presLayoutVars>
          <dgm:chMax val="0"/>
          <dgm:chPref val="0"/>
        </dgm:presLayoutVars>
      </dgm:prSet>
      <dgm:spPr/>
    </dgm:pt>
    <dgm:pt modelId="{9DFB8DA6-8266-4BE9-8A68-F07132202E0F}" type="pres">
      <dgm:prSet presAssocID="{68AB2D45-4D47-4BD0-BE7D-83297B3C4E49}" presName="desTx" presStyleLbl="revTx" presStyleIdx="5" presStyleCnt="6">
        <dgm:presLayoutVars/>
      </dgm:prSet>
      <dgm:spPr/>
    </dgm:pt>
  </dgm:ptLst>
  <dgm:cxnLst>
    <dgm:cxn modelId="{76BE400D-6D57-402F-8422-7EA4BBEE696B}" srcId="{9A36E74A-FC5E-47B8-B6D6-AAF244B68597}" destId="{993BCB74-9441-4756-A6C2-C818AE58044E}" srcOrd="1" destOrd="0" parTransId="{19C092A0-2C43-4DA3-9266-1ADEFD01E271}" sibTransId="{E7B00128-0DBF-4E91-B7B8-BDCC838C5FE8}"/>
    <dgm:cxn modelId="{883D7B11-D3A0-44EB-AD8C-C1BC6086FA6C}" srcId="{9A36E74A-FC5E-47B8-B6D6-AAF244B68597}" destId="{8BF7A5DB-9C19-47C8-A7AD-ADC89BD15CE5}" srcOrd="0" destOrd="0" parTransId="{BA2DF2A6-D7CA-4F15-89D9-4B47E278C0F3}" sibTransId="{3EA3D27B-FBB7-4EC6-B4CC-B9E9BD07CEB4}"/>
    <dgm:cxn modelId="{805C6329-A1AE-4BA6-9661-202BE094BC40}" type="presOf" srcId="{9A36E74A-FC5E-47B8-B6D6-AAF244B68597}" destId="{BF5633DA-F3DC-4DBD-B53C-F2103E890FB1}" srcOrd="0" destOrd="0" presId="urn:microsoft.com/office/officeart/2018/2/layout/IconVerticalSolidList"/>
    <dgm:cxn modelId="{40E0732C-59FA-4755-AC82-A914720D443E}" type="presOf" srcId="{5266EEC3-7E02-4305-9A52-F75191E81359}" destId="{75BF7E10-51E8-46FE-AAF4-2C3DA7584B89}" srcOrd="0" destOrd="0" presId="urn:microsoft.com/office/officeart/2018/2/layout/IconVerticalSolidList"/>
    <dgm:cxn modelId="{9C2CB137-183B-4620-AE54-3B9767C3D3D4}" type="presOf" srcId="{96B3146D-7710-4F70-B22A-B0456A8994BF}" destId="{040485D1-E939-4210-BCEA-966FDC3443E7}" srcOrd="0" destOrd="1" presId="urn:microsoft.com/office/officeart/2018/2/layout/IconVerticalSolidList"/>
    <dgm:cxn modelId="{D602024F-836E-4A4A-93F8-D75054CDF74F}" srcId="{5266EEC3-7E02-4305-9A52-F75191E81359}" destId="{96B3146D-7710-4F70-B22A-B0456A8994BF}" srcOrd="1" destOrd="0" parTransId="{7D2D0582-CE9A-4914-887A-882B93DDB715}" sibTransId="{AB17784A-02E7-45F3-9DC8-8CB7BF0AEA91}"/>
    <dgm:cxn modelId="{9FD2CA7C-1E94-431E-B432-E193B13F22ED}" type="presOf" srcId="{68AB2D45-4D47-4BD0-BE7D-83297B3C4E49}" destId="{B0A8237A-614B-43D0-96B2-0FA7A667A6F5}" srcOrd="0" destOrd="0" presId="urn:microsoft.com/office/officeart/2018/2/layout/IconVerticalSolidList"/>
    <dgm:cxn modelId="{F91F8492-3CC1-4875-9187-0675BBFFA27A}" srcId="{68AB2D45-4D47-4BD0-BE7D-83297B3C4E49}" destId="{2239B70E-2609-4D8D-BA96-013B67A46D18}" srcOrd="0" destOrd="0" parTransId="{D8A4D63B-3F00-4D83-B454-129A2743E03E}" sibTransId="{EDD49864-965E-4183-9A5D-2BB5492DA585}"/>
    <dgm:cxn modelId="{67CED793-9746-4686-BABA-10955336B2A1}" srcId="{9A36E74A-FC5E-47B8-B6D6-AAF244B68597}" destId="{68AB2D45-4D47-4BD0-BE7D-83297B3C4E49}" srcOrd="3" destOrd="0" parTransId="{2143EC53-8469-43F4-B5C2-F53E337ADF3C}" sibTransId="{828695FF-CDA8-42F4-842D-727C71BACC9F}"/>
    <dgm:cxn modelId="{587BECA2-441A-4987-B431-1B53D144A2DF}" type="presOf" srcId="{2239B70E-2609-4D8D-BA96-013B67A46D18}" destId="{9DFB8DA6-8266-4BE9-8A68-F07132202E0F}" srcOrd="0" destOrd="0" presId="urn:microsoft.com/office/officeart/2018/2/layout/IconVerticalSolidList"/>
    <dgm:cxn modelId="{9B2E7DA9-E630-4360-97C8-6EE1F5D5D327}" type="presOf" srcId="{BF50FA91-2EAA-4CBF-A067-582E9829A3E1}" destId="{040485D1-E939-4210-BCEA-966FDC3443E7}" srcOrd="0" destOrd="0" presId="urn:microsoft.com/office/officeart/2018/2/layout/IconVerticalSolidList"/>
    <dgm:cxn modelId="{CC7B08DD-8BF8-4DB3-8EEA-0CD7FCAD129C}" srcId="{9A36E74A-FC5E-47B8-B6D6-AAF244B68597}" destId="{5266EEC3-7E02-4305-9A52-F75191E81359}" srcOrd="2" destOrd="0" parTransId="{F47D81AE-2206-499F-B4CA-E49798CF44BB}" sibTransId="{1B34949D-3551-4F01-9612-7FB3BC04A003}"/>
    <dgm:cxn modelId="{834658F0-6217-4855-A65B-8A2CD8D5F05F}" srcId="{5266EEC3-7E02-4305-9A52-F75191E81359}" destId="{BF50FA91-2EAA-4CBF-A067-582E9829A3E1}" srcOrd="0" destOrd="0" parTransId="{C513D5F7-03BC-4945-A588-51C7DF505553}" sibTransId="{DDF27D08-B701-420C-BB6F-77D1CAB4CAF7}"/>
    <dgm:cxn modelId="{23FF87F9-3055-4944-996D-FBFBB727705F}" type="presOf" srcId="{8BF7A5DB-9C19-47C8-A7AD-ADC89BD15CE5}" destId="{D4786069-C74B-4933-8819-D9FC438BAAB5}" srcOrd="0" destOrd="0" presId="urn:microsoft.com/office/officeart/2018/2/layout/IconVerticalSolidList"/>
    <dgm:cxn modelId="{2A0E9BFC-6278-4D3D-8156-F789AB088641}" type="presOf" srcId="{993BCB74-9441-4756-A6C2-C818AE58044E}" destId="{8538FCA0-EB17-4484-9D19-0C0940B00267}" srcOrd="0" destOrd="0" presId="urn:microsoft.com/office/officeart/2018/2/layout/IconVerticalSolidList"/>
    <dgm:cxn modelId="{F93DD859-5E2E-4DC3-9F5E-04B6B858A44C}" type="presParOf" srcId="{BF5633DA-F3DC-4DBD-B53C-F2103E890FB1}" destId="{A374025A-F473-4740-9339-CB79A9BC8ADA}" srcOrd="0" destOrd="0" presId="urn:microsoft.com/office/officeart/2018/2/layout/IconVerticalSolidList"/>
    <dgm:cxn modelId="{73D4BCC4-51D4-4182-8FEA-73E6F0D1A18C}" type="presParOf" srcId="{A374025A-F473-4740-9339-CB79A9BC8ADA}" destId="{EDF3BBAA-502F-46AF-B483-D7B7B87B0080}" srcOrd="0" destOrd="0" presId="urn:microsoft.com/office/officeart/2018/2/layout/IconVerticalSolidList"/>
    <dgm:cxn modelId="{55D883CD-B0D0-4866-BB9F-EFACE38FEE7B}" type="presParOf" srcId="{A374025A-F473-4740-9339-CB79A9BC8ADA}" destId="{CB2F46B5-1C68-4ECB-ABE9-3D73492D908A}" srcOrd="1" destOrd="0" presId="urn:microsoft.com/office/officeart/2018/2/layout/IconVerticalSolidList"/>
    <dgm:cxn modelId="{EF40E996-165A-4AEE-B04D-F71D1DD4C3DE}" type="presParOf" srcId="{A374025A-F473-4740-9339-CB79A9BC8ADA}" destId="{AE3DE5FD-AE31-4FCF-B388-AEA21350A2E3}" srcOrd="2" destOrd="0" presId="urn:microsoft.com/office/officeart/2018/2/layout/IconVerticalSolidList"/>
    <dgm:cxn modelId="{96098429-0BD8-4F91-9301-BE767CACBB00}" type="presParOf" srcId="{A374025A-F473-4740-9339-CB79A9BC8ADA}" destId="{D4786069-C74B-4933-8819-D9FC438BAAB5}" srcOrd="3" destOrd="0" presId="urn:microsoft.com/office/officeart/2018/2/layout/IconVerticalSolidList"/>
    <dgm:cxn modelId="{0174395B-D8E4-4DCE-A9A3-BDAF1D695206}" type="presParOf" srcId="{BF5633DA-F3DC-4DBD-B53C-F2103E890FB1}" destId="{336D649E-0833-468E-8878-E27AC9B08ED9}" srcOrd="1" destOrd="0" presId="urn:microsoft.com/office/officeart/2018/2/layout/IconVerticalSolidList"/>
    <dgm:cxn modelId="{2A83525E-E595-4A34-AD93-3469B1D749D7}" type="presParOf" srcId="{BF5633DA-F3DC-4DBD-B53C-F2103E890FB1}" destId="{9BC62938-B976-492E-9560-5FAB5903C526}" srcOrd="2" destOrd="0" presId="urn:microsoft.com/office/officeart/2018/2/layout/IconVerticalSolidList"/>
    <dgm:cxn modelId="{B0149E28-6DE3-40E0-9702-A986859265A3}" type="presParOf" srcId="{9BC62938-B976-492E-9560-5FAB5903C526}" destId="{7E9E7DBE-A6CA-410B-9122-BC3303CAAF6F}" srcOrd="0" destOrd="0" presId="urn:microsoft.com/office/officeart/2018/2/layout/IconVerticalSolidList"/>
    <dgm:cxn modelId="{095FC36C-40CA-41BA-9AAE-9CC1958FADE0}" type="presParOf" srcId="{9BC62938-B976-492E-9560-5FAB5903C526}" destId="{93283F5E-0C17-4784-955B-11AF22C496D9}" srcOrd="1" destOrd="0" presId="urn:microsoft.com/office/officeart/2018/2/layout/IconVerticalSolidList"/>
    <dgm:cxn modelId="{2DF9AFBD-0AC2-4163-A27E-E6F3CEBFF4EE}" type="presParOf" srcId="{9BC62938-B976-492E-9560-5FAB5903C526}" destId="{66E5663A-0E3C-49E0-BC9F-DCF8A7B80A28}" srcOrd="2" destOrd="0" presId="urn:microsoft.com/office/officeart/2018/2/layout/IconVerticalSolidList"/>
    <dgm:cxn modelId="{F91CA220-714B-45FC-ACC9-E7579C778174}" type="presParOf" srcId="{9BC62938-B976-492E-9560-5FAB5903C526}" destId="{8538FCA0-EB17-4484-9D19-0C0940B00267}" srcOrd="3" destOrd="0" presId="urn:microsoft.com/office/officeart/2018/2/layout/IconVerticalSolidList"/>
    <dgm:cxn modelId="{27B142FE-8622-4835-8993-82BB2F0C8A99}" type="presParOf" srcId="{BF5633DA-F3DC-4DBD-B53C-F2103E890FB1}" destId="{B259E0C8-39EF-4DC9-BE63-95BE47B98106}" srcOrd="3" destOrd="0" presId="urn:microsoft.com/office/officeart/2018/2/layout/IconVerticalSolidList"/>
    <dgm:cxn modelId="{C5C51980-EE90-481C-A918-88005D139119}" type="presParOf" srcId="{BF5633DA-F3DC-4DBD-B53C-F2103E890FB1}" destId="{9C124A89-917E-4B80-8BD8-0154B5511487}" srcOrd="4" destOrd="0" presId="urn:microsoft.com/office/officeart/2018/2/layout/IconVerticalSolidList"/>
    <dgm:cxn modelId="{817C9CE3-37FD-4161-A079-2F36FB836627}" type="presParOf" srcId="{9C124A89-917E-4B80-8BD8-0154B5511487}" destId="{E0DD4066-C879-445A-A1AE-9FA179057C94}" srcOrd="0" destOrd="0" presId="urn:microsoft.com/office/officeart/2018/2/layout/IconVerticalSolidList"/>
    <dgm:cxn modelId="{87C2BB1B-93EE-4AA0-9150-7C9C5E06000C}" type="presParOf" srcId="{9C124A89-917E-4B80-8BD8-0154B5511487}" destId="{875609FD-9E19-4F6A-8027-01460BCAF660}" srcOrd="1" destOrd="0" presId="urn:microsoft.com/office/officeart/2018/2/layout/IconVerticalSolidList"/>
    <dgm:cxn modelId="{8397EC0B-AE70-433E-9010-18D1F56F314B}" type="presParOf" srcId="{9C124A89-917E-4B80-8BD8-0154B5511487}" destId="{B3A7E680-BC84-4E95-A2C6-157EAA2C48F4}" srcOrd="2" destOrd="0" presId="urn:microsoft.com/office/officeart/2018/2/layout/IconVerticalSolidList"/>
    <dgm:cxn modelId="{633334A8-E895-4868-AB61-D035A10B1DEE}" type="presParOf" srcId="{9C124A89-917E-4B80-8BD8-0154B5511487}" destId="{75BF7E10-51E8-46FE-AAF4-2C3DA7584B89}" srcOrd="3" destOrd="0" presId="urn:microsoft.com/office/officeart/2018/2/layout/IconVerticalSolidList"/>
    <dgm:cxn modelId="{1786E428-8DF2-40CD-9E81-1986996B8842}" type="presParOf" srcId="{9C124A89-917E-4B80-8BD8-0154B5511487}" destId="{040485D1-E939-4210-BCEA-966FDC3443E7}" srcOrd="4" destOrd="0" presId="urn:microsoft.com/office/officeart/2018/2/layout/IconVerticalSolidList"/>
    <dgm:cxn modelId="{E9AA6B57-F391-4CA2-BEB8-B11E6A319C6E}" type="presParOf" srcId="{BF5633DA-F3DC-4DBD-B53C-F2103E890FB1}" destId="{A15A04A3-BAF8-4E33-893C-98DB774EF22B}" srcOrd="5" destOrd="0" presId="urn:microsoft.com/office/officeart/2018/2/layout/IconVerticalSolidList"/>
    <dgm:cxn modelId="{17FB1287-42FC-4D29-9110-B91669676388}" type="presParOf" srcId="{BF5633DA-F3DC-4DBD-B53C-F2103E890FB1}" destId="{9D45F7A2-2EFA-4F7C-9DA8-00B006A7E0E5}" srcOrd="6" destOrd="0" presId="urn:microsoft.com/office/officeart/2018/2/layout/IconVerticalSolidList"/>
    <dgm:cxn modelId="{D2C6E638-2781-4A7C-97BB-4894D808B515}" type="presParOf" srcId="{9D45F7A2-2EFA-4F7C-9DA8-00B006A7E0E5}" destId="{470026AA-D956-4D43-8A31-86D00E220677}" srcOrd="0" destOrd="0" presId="urn:microsoft.com/office/officeart/2018/2/layout/IconVerticalSolidList"/>
    <dgm:cxn modelId="{258B7155-24C2-406A-A104-B21E438A1F8F}" type="presParOf" srcId="{9D45F7A2-2EFA-4F7C-9DA8-00B006A7E0E5}" destId="{69B7551B-83AD-4AC8-A469-8533C3119EB0}" srcOrd="1" destOrd="0" presId="urn:microsoft.com/office/officeart/2018/2/layout/IconVerticalSolidList"/>
    <dgm:cxn modelId="{699F1BEE-3591-4DEE-8ACA-4AB68EA4AC30}" type="presParOf" srcId="{9D45F7A2-2EFA-4F7C-9DA8-00B006A7E0E5}" destId="{D9808BC0-3F59-4483-AB12-53790F557937}" srcOrd="2" destOrd="0" presId="urn:microsoft.com/office/officeart/2018/2/layout/IconVerticalSolidList"/>
    <dgm:cxn modelId="{5081F6A5-013F-44EB-A54A-08680FDC80EF}" type="presParOf" srcId="{9D45F7A2-2EFA-4F7C-9DA8-00B006A7E0E5}" destId="{B0A8237A-614B-43D0-96B2-0FA7A667A6F5}" srcOrd="3" destOrd="0" presId="urn:microsoft.com/office/officeart/2018/2/layout/IconVerticalSolidList"/>
    <dgm:cxn modelId="{1F075B77-2941-489B-AB4E-7612848F0DD0}" type="presParOf" srcId="{9D45F7A2-2EFA-4F7C-9DA8-00B006A7E0E5}" destId="{9DFB8DA6-8266-4BE9-8A68-F07132202E0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F1405D-8DEC-4A08-BBA0-153315F7D66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6EDD377-F515-4E48-B4C3-23E0E7CB3751}">
      <dgm:prSet/>
      <dgm:spPr/>
      <dgm:t>
        <a:bodyPr/>
        <a:lstStyle/>
        <a:p>
          <a:r>
            <a:rPr lang="en-US" dirty="0"/>
            <a:t>Median Age Distribution</a:t>
          </a:r>
        </a:p>
      </dgm:t>
    </dgm:pt>
    <dgm:pt modelId="{4C46DCEA-0865-492B-A851-6FF624F5422C}" type="parTrans" cxnId="{110B1D65-A776-4872-AD43-8ACE83AEAD46}">
      <dgm:prSet/>
      <dgm:spPr/>
      <dgm:t>
        <a:bodyPr/>
        <a:lstStyle/>
        <a:p>
          <a:endParaRPr lang="en-US"/>
        </a:p>
      </dgm:t>
    </dgm:pt>
    <dgm:pt modelId="{3FA5645E-8C55-4B1A-97E4-36C3A2ED61C5}" type="sibTrans" cxnId="{110B1D65-A776-4872-AD43-8ACE83AEAD46}">
      <dgm:prSet/>
      <dgm:spPr/>
      <dgm:t>
        <a:bodyPr/>
        <a:lstStyle/>
        <a:p>
          <a:endParaRPr lang="en-US"/>
        </a:p>
      </dgm:t>
    </dgm:pt>
    <dgm:pt modelId="{B39A9294-BFAD-48D2-9517-DC2C19CB9E4F}">
      <dgm:prSet/>
      <dgm:spPr/>
      <dgm:t>
        <a:bodyPr/>
        <a:lstStyle/>
        <a:p>
          <a:r>
            <a:rPr lang="en-US"/>
            <a:t>Visualize median age across different states</a:t>
          </a:r>
        </a:p>
      </dgm:t>
    </dgm:pt>
    <dgm:pt modelId="{DD39D44A-965E-4FC7-98A3-527ADCECECFF}" type="parTrans" cxnId="{AD481243-40E2-41DD-AA4C-D5282BCA99D3}">
      <dgm:prSet/>
      <dgm:spPr/>
      <dgm:t>
        <a:bodyPr/>
        <a:lstStyle/>
        <a:p>
          <a:endParaRPr lang="en-US"/>
        </a:p>
      </dgm:t>
    </dgm:pt>
    <dgm:pt modelId="{57D2154E-2C9E-4853-8451-325887648AFA}" type="sibTrans" cxnId="{AD481243-40E2-41DD-AA4C-D5282BCA99D3}">
      <dgm:prSet/>
      <dgm:spPr/>
      <dgm:t>
        <a:bodyPr/>
        <a:lstStyle/>
        <a:p>
          <a:endParaRPr lang="en-US"/>
        </a:p>
      </dgm:t>
    </dgm:pt>
    <dgm:pt modelId="{6DBD3A1E-B41F-4989-BB0F-F12431F07BAA}">
      <dgm:prSet/>
      <dgm:spPr/>
      <dgm:t>
        <a:bodyPr/>
        <a:lstStyle/>
        <a:p>
          <a:r>
            <a:rPr lang="en-US"/>
            <a:t>Median Earnings Disparity</a:t>
          </a:r>
        </a:p>
      </dgm:t>
    </dgm:pt>
    <dgm:pt modelId="{48EB67F8-137D-4683-99F9-B087B5D13513}" type="parTrans" cxnId="{500125EE-38DD-4E49-8D1F-EC51918EFB03}">
      <dgm:prSet/>
      <dgm:spPr/>
      <dgm:t>
        <a:bodyPr/>
        <a:lstStyle/>
        <a:p>
          <a:endParaRPr lang="en-US"/>
        </a:p>
      </dgm:t>
    </dgm:pt>
    <dgm:pt modelId="{DCE3D417-A340-41BD-80DB-1290F08073C4}" type="sibTrans" cxnId="{500125EE-38DD-4E49-8D1F-EC51918EFB03}">
      <dgm:prSet/>
      <dgm:spPr/>
      <dgm:t>
        <a:bodyPr/>
        <a:lstStyle/>
        <a:p>
          <a:endParaRPr lang="en-US"/>
        </a:p>
      </dgm:t>
    </dgm:pt>
    <dgm:pt modelId="{60D68B40-DB38-4134-82A0-20CEDFAB4CAB}">
      <dgm:prSet/>
      <dgm:spPr/>
      <dgm:t>
        <a:bodyPr/>
        <a:lstStyle/>
        <a:p>
          <a:r>
            <a:rPr lang="en-US"/>
            <a:t>Visualize median earnings for each state</a:t>
          </a:r>
        </a:p>
      </dgm:t>
    </dgm:pt>
    <dgm:pt modelId="{1E1BA15D-2757-4016-9501-E4F1F4F1BC9E}" type="parTrans" cxnId="{764B78C2-C18F-40F2-8D6C-2935B567043A}">
      <dgm:prSet/>
      <dgm:spPr/>
      <dgm:t>
        <a:bodyPr/>
        <a:lstStyle/>
        <a:p>
          <a:endParaRPr lang="en-US"/>
        </a:p>
      </dgm:t>
    </dgm:pt>
    <dgm:pt modelId="{1A8EC211-7A07-4C98-9C16-779D5AD80ACD}" type="sibTrans" cxnId="{764B78C2-C18F-40F2-8D6C-2935B567043A}">
      <dgm:prSet/>
      <dgm:spPr/>
      <dgm:t>
        <a:bodyPr/>
        <a:lstStyle/>
        <a:p>
          <a:endParaRPr lang="en-US"/>
        </a:p>
      </dgm:t>
    </dgm:pt>
    <dgm:pt modelId="{366D1834-F291-47F2-A16D-6D91E2D9108F}">
      <dgm:prSet/>
      <dgm:spPr/>
      <dgm:t>
        <a:bodyPr/>
        <a:lstStyle/>
        <a:p>
          <a:r>
            <a:rPr lang="en-US"/>
            <a:t>Identify states with higher/lower earnings</a:t>
          </a:r>
        </a:p>
      </dgm:t>
    </dgm:pt>
    <dgm:pt modelId="{2FA40CE1-EBB1-4FFB-936F-B9ACAD980769}" type="parTrans" cxnId="{4E24DF84-EE57-42C5-B5B5-5FED316AB2C9}">
      <dgm:prSet/>
      <dgm:spPr/>
      <dgm:t>
        <a:bodyPr/>
        <a:lstStyle/>
        <a:p>
          <a:endParaRPr lang="en-US"/>
        </a:p>
      </dgm:t>
    </dgm:pt>
    <dgm:pt modelId="{3F37BBAF-7185-4B4B-850C-C14171483702}" type="sibTrans" cxnId="{4E24DF84-EE57-42C5-B5B5-5FED316AB2C9}">
      <dgm:prSet/>
      <dgm:spPr/>
      <dgm:t>
        <a:bodyPr/>
        <a:lstStyle/>
        <a:p>
          <a:endParaRPr lang="en-US"/>
        </a:p>
      </dgm:t>
    </dgm:pt>
    <dgm:pt modelId="{352A8B73-03D8-4E48-AFDE-9D43F67DA590}">
      <dgm:prSet/>
      <dgm:spPr/>
      <dgm:t>
        <a:bodyPr/>
        <a:lstStyle/>
        <a:p>
          <a:r>
            <a:rPr lang="en-US"/>
            <a:t>Cost of Living Analysis</a:t>
          </a:r>
        </a:p>
      </dgm:t>
    </dgm:pt>
    <dgm:pt modelId="{6276F310-E2D6-416A-BF53-9B5A8F8FAD9F}" type="parTrans" cxnId="{C7750DFF-8E3D-49C1-A946-C63E7E297153}">
      <dgm:prSet/>
      <dgm:spPr/>
      <dgm:t>
        <a:bodyPr/>
        <a:lstStyle/>
        <a:p>
          <a:endParaRPr lang="en-US"/>
        </a:p>
      </dgm:t>
    </dgm:pt>
    <dgm:pt modelId="{D4D87AE1-5E81-419E-ABDE-B4653C9A638F}" type="sibTrans" cxnId="{C7750DFF-8E3D-49C1-A946-C63E7E297153}">
      <dgm:prSet/>
      <dgm:spPr/>
      <dgm:t>
        <a:bodyPr/>
        <a:lstStyle/>
        <a:p>
          <a:endParaRPr lang="en-US"/>
        </a:p>
      </dgm:t>
    </dgm:pt>
    <dgm:pt modelId="{1471F1F0-9067-40FF-B0C0-A6C0741FDEFF}">
      <dgm:prSet/>
      <dgm:spPr/>
      <dgm:t>
        <a:bodyPr/>
        <a:lstStyle/>
        <a:p>
          <a:r>
            <a:rPr lang="en-US"/>
            <a:t>Visualize  maps for user to assess relative affordability of different states</a:t>
          </a:r>
        </a:p>
      </dgm:t>
    </dgm:pt>
    <dgm:pt modelId="{18898B8F-7E9A-44D1-9FD7-8058CE42D9E7}" type="parTrans" cxnId="{0BA19B80-6283-45C0-84E2-AF94742267A5}">
      <dgm:prSet/>
      <dgm:spPr/>
      <dgm:t>
        <a:bodyPr/>
        <a:lstStyle/>
        <a:p>
          <a:endParaRPr lang="en-US"/>
        </a:p>
      </dgm:t>
    </dgm:pt>
    <dgm:pt modelId="{4C2BE629-F1EA-48E9-B2B7-60F14C1E4D2D}" type="sibTrans" cxnId="{0BA19B80-6283-45C0-84E2-AF94742267A5}">
      <dgm:prSet/>
      <dgm:spPr/>
      <dgm:t>
        <a:bodyPr/>
        <a:lstStyle/>
        <a:p>
          <a:endParaRPr lang="en-US"/>
        </a:p>
      </dgm:t>
    </dgm:pt>
    <dgm:pt modelId="{E67B2219-6F50-1241-8751-2C49FC157C23}" type="pres">
      <dgm:prSet presAssocID="{10F1405D-8DEC-4A08-BBA0-153315F7D664}" presName="Name0" presStyleCnt="0">
        <dgm:presLayoutVars>
          <dgm:dir/>
          <dgm:animLvl val="lvl"/>
          <dgm:resizeHandles val="exact"/>
        </dgm:presLayoutVars>
      </dgm:prSet>
      <dgm:spPr/>
    </dgm:pt>
    <dgm:pt modelId="{65F3F1D1-7641-B145-8AC4-24C44638C539}" type="pres">
      <dgm:prSet presAssocID="{96EDD377-F515-4E48-B4C3-23E0E7CB3751}" presName="linNode" presStyleCnt="0"/>
      <dgm:spPr/>
    </dgm:pt>
    <dgm:pt modelId="{842E509A-77FC-F644-A594-84BB7F3DE1A8}" type="pres">
      <dgm:prSet presAssocID="{96EDD377-F515-4E48-B4C3-23E0E7CB375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F5AA6F4-4B87-4647-9355-0E6638099746}" type="pres">
      <dgm:prSet presAssocID="{96EDD377-F515-4E48-B4C3-23E0E7CB3751}" presName="descendantText" presStyleLbl="alignAccFollowNode1" presStyleIdx="0" presStyleCnt="3">
        <dgm:presLayoutVars>
          <dgm:bulletEnabled val="1"/>
        </dgm:presLayoutVars>
      </dgm:prSet>
      <dgm:spPr/>
    </dgm:pt>
    <dgm:pt modelId="{E930803B-3011-4741-8C11-D1FDDD5EB7B4}" type="pres">
      <dgm:prSet presAssocID="{3FA5645E-8C55-4B1A-97E4-36C3A2ED61C5}" presName="sp" presStyleCnt="0"/>
      <dgm:spPr/>
    </dgm:pt>
    <dgm:pt modelId="{896A0F97-44C1-8946-A051-69F835F10143}" type="pres">
      <dgm:prSet presAssocID="{6DBD3A1E-B41F-4989-BB0F-F12431F07BAA}" presName="linNode" presStyleCnt="0"/>
      <dgm:spPr/>
    </dgm:pt>
    <dgm:pt modelId="{DAAC92F7-8FE6-5649-9B1F-A956D3A6BC88}" type="pres">
      <dgm:prSet presAssocID="{6DBD3A1E-B41F-4989-BB0F-F12431F07BA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97F4189-917D-CB40-ACFC-29043508CA3B}" type="pres">
      <dgm:prSet presAssocID="{6DBD3A1E-B41F-4989-BB0F-F12431F07BAA}" presName="descendantText" presStyleLbl="alignAccFollowNode1" presStyleIdx="1" presStyleCnt="3">
        <dgm:presLayoutVars>
          <dgm:bulletEnabled val="1"/>
        </dgm:presLayoutVars>
      </dgm:prSet>
      <dgm:spPr/>
    </dgm:pt>
    <dgm:pt modelId="{74AF1985-75A7-DD4C-8162-A29B738EFEE3}" type="pres">
      <dgm:prSet presAssocID="{DCE3D417-A340-41BD-80DB-1290F08073C4}" presName="sp" presStyleCnt="0"/>
      <dgm:spPr/>
    </dgm:pt>
    <dgm:pt modelId="{43822459-7225-354A-AC0A-D31CE3455D40}" type="pres">
      <dgm:prSet presAssocID="{352A8B73-03D8-4E48-AFDE-9D43F67DA590}" presName="linNode" presStyleCnt="0"/>
      <dgm:spPr/>
    </dgm:pt>
    <dgm:pt modelId="{280458F7-25C5-9649-A589-22094774C223}" type="pres">
      <dgm:prSet presAssocID="{352A8B73-03D8-4E48-AFDE-9D43F67DA59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57761C3-5A2D-1B4C-B726-2EA485529332}" type="pres">
      <dgm:prSet presAssocID="{352A8B73-03D8-4E48-AFDE-9D43F67DA59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4E3001F-0B60-4042-AC5A-38846F7E0511}" type="presOf" srcId="{96EDD377-F515-4E48-B4C3-23E0E7CB3751}" destId="{842E509A-77FC-F644-A594-84BB7F3DE1A8}" srcOrd="0" destOrd="0" presId="urn:microsoft.com/office/officeart/2005/8/layout/vList5"/>
    <dgm:cxn modelId="{AD481243-40E2-41DD-AA4C-D5282BCA99D3}" srcId="{96EDD377-F515-4E48-B4C3-23E0E7CB3751}" destId="{B39A9294-BFAD-48D2-9517-DC2C19CB9E4F}" srcOrd="0" destOrd="0" parTransId="{DD39D44A-965E-4FC7-98A3-527ADCECECFF}" sibTransId="{57D2154E-2C9E-4853-8451-325887648AFA}"/>
    <dgm:cxn modelId="{2D12465E-7299-7343-B633-F88C08D5A8C5}" type="presOf" srcId="{352A8B73-03D8-4E48-AFDE-9D43F67DA590}" destId="{280458F7-25C5-9649-A589-22094774C223}" srcOrd="0" destOrd="0" presId="urn:microsoft.com/office/officeart/2005/8/layout/vList5"/>
    <dgm:cxn modelId="{6E815F62-489E-A04D-B7F9-F45600127907}" type="presOf" srcId="{60D68B40-DB38-4134-82A0-20CEDFAB4CAB}" destId="{697F4189-917D-CB40-ACFC-29043508CA3B}" srcOrd="0" destOrd="0" presId="urn:microsoft.com/office/officeart/2005/8/layout/vList5"/>
    <dgm:cxn modelId="{110B1D65-A776-4872-AD43-8ACE83AEAD46}" srcId="{10F1405D-8DEC-4A08-BBA0-153315F7D664}" destId="{96EDD377-F515-4E48-B4C3-23E0E7CB3751}" srcOrd="0" destOrd="0" parTransId="{4C46DCEA-0865-492B-A851-6FF624F5422C}" sibTransId="{3FA5645E-8C55-4B1A-97E4-36C3A2ED61C5}"/>
    <dgm:cxn modelId="{C4B5FE6E-7AC5-2C4C-8553-F733AF96F399}" type="presOf" srcId="{1471F1F0-9067-40FF-B0C0-A6C0741FDEFF}" destId="{457761C3-5A2D-1B4C-B726-2EA485529332}" srcOrd="0" destOrd="0" presId="urn:microsoft.com/office/officeart/2005/8/layout/vList5"/>
    <dgm:cxn modelId="{0BA19B80-6283-45C0-84E2-AF94742267A5}" srcId="{352A8B73-03D8-4E48-AFDE-9D43F67DA590}" destId="{1471F1F0-9067-40FF-B0C0-A6C0741FDEFF}" srcOrd="0" destOrd="0" parTransId="{18898B8F-7E9A-44D1-9FD7-8058CE42D9E7}" sibTransId="{4C2BE629-F1EA-48E9-B2B7-60F14C1E4D2D}"/>
    <dgm:cxn modelId="{1F557781-92E0-6C42-93A3-A6154CD9B6A0}" type="presOf" srcId="{10F1405D-8DEC-4A08-BBA0-153315F7D664}" destId="{E67B2219-6F50-1241-8751-2C49FC157C23}" srcOrd="0" destOrd="0" presId="urn:microsoft.com/office/officeart/2005/8/layout/vList5"/>
    <dgm:cxn modelId="{4E24DF84-EE57-42C5-B5B5-5FED316AB2C9}" srcId="{6DBD3A1E-B41F-4989-BB0F-F12431F07BAA}" destId="{366D1834-F291-47F2-A16D-6D91E2D9108F}" srcOrd="1" destOrd="0" parTransId="{2FA40CE1-EBB1-4FFB-936F-B9ACAD980769}" sibTransId="{3F37BBAF-7185-4B4B-850C-C14171483702}"/>
    <dgm:cxn modelId="{1C42F78B-6158-1E48-B21D-1174A33918E2}" type="presOf" srcId="{B39A9294-BFAD-48D2-9517-DC2C19CB9E4F}" destId="{AF5AA6F4-4B87-4647-9355-0E6638099746}" srcOrd="0" destOrd="0" presId="urn:microsoft.com/office/officeart/2005/8/layout/vList5"/>
    <dgm:cxn modelId="{764B78C2-C18F-40F2-8D6C-2935B567043A}" srcId="{6DBD3A1E-B41F-4989-BB0F-F12431F07BAA}" destId="{60D68B40-DB38-4134-82A0-20CEDFAB4CAB}" srcOrd="0" destOrd="0" parTransId="{1E1BA15D-2757-4016-9501-E4F1F4F1BC9E}" sibTransId="{1A8EC211-7A07-4C98-9C16-779D5AD80ACD}"/>
    <dgm:cxn modelId="{F5E0BBDF-177D-A44D-A142-EBDAAF49EA2C}" type="presOf" srcId="{366D1834-F291-47F2-A16D-6D91E2D9108F}" destId="{697F4189-917D-CB40-ACFC-29043508CA3B}" srcOrd="0" destOrd="1" presId="urn:microsoft.com/office/officeart/2005/8/layout/vList5"/>
    <dgm:cxn modelId="{D6D2ADE1-5CF8-FC41-B2AD-B1D05524A0AF}" type="presOf" srcId="{6DBD3A1E-B41F-4989-BB0F-F12431F07BAA}" destId="{DAAC92F7-8FE6-5649-9B1F-A956D3A6BC88}" srcOrd="0" destOrd="0" presId="urn:microsoft.com/office/officeart/2005/8/layout/vList5"/>
    <dgm:cxn modelId="{500125EE-38DD-4E49-8D1F-EC51918EFB03}" srcId="{10F1405D-8DEC-4A08-BBA0-153315F7D664}" destId="{6DBD3A1E-B41F-4989-BB0F-F12431F07BAA}" srcOrd="1" destOrd="0" parTransId="{48EB67F8-137D-4683-99F9-B087B5D13513}" sibTransId="{DCE3D417-A340-41BD-80DB-1290F08073C4}"/>
    <dgm:cxn modelId="{C7750DFF-8E3D-49C1-A946-C63E7E297153}" srcId="{10F1405D-8DEC-4A08-BBA0-153315F7D664}" destId="{352A8B73-03D8-4E48-AFDE-9D43F67DA590}" srcOrd="2" destOrd="0" parTransId="{6276F310-E2D6-416A-BF53-9B5A8F8FAD9F}" sibTransId="{D4D87AE1-5E81-419E-ABDE-B4653C9A638F}"/>
    <dgm:cxn modelId="{C70D7CD9-9CCF-B749-9022-64BE8B4F8615}" type="presParOf" srcId="{E67B2219-6F50-1241-8751-2C49FC157C23}" destId="{65F3F1D1-7641-B145-8AC4-24C44638C539}" srcOrd="0" destOrd="0" presId="urn:microsoft.com/office/officeart/2005/8/layout/vList5"/>
    <dgm:cxn modelId="{72C33999-3D29-0541-BC24-B280342EE234}" type="presParOf" srcId="{65F3F1D1-7641-B145-8AC4-24C44638C539}" destId="{842E509A-77FC-F644-A594-84BB7F3DE1A8}" srcOrd="0" destOrd="0" presId="urn:microsoft.com/office/officeart/2005/8/layout/vList5"/>
    <dgm:cxn modelId="{80A69D7F-52F7-8643-9A01-46433E172718}" type="presParOf" srcId="{65F3F1D1-7641-B145-8AC4-24C44638C539}" destId="{AF5AA6F4-4B87-4647-9355-0E6638099746}" srcOrd="1" destOrd="0" presId="urn:microsoft.com/office/officeart/2005/8/layout/vList5"/>
    <dgm:cxn modelId="{5AFECFD3-5DBA-EB4A-A827-A6A2A42BD31E}" type="presParOf" srcId="{E67B2219-6F50-1241-8751-2C49FC157C23}" destId="{E930803B-3011-4741-8C11-D1FDDD5EB7B4}" srcOrd="1" destOrd="0" presId="urn:microsoft.com/office/officeart/2005/8/layout/vList5"/>
    <dgm:cxn modelId="{17D60CDD-04C6-114C-A2A4-7AFE2D14D453}" type="presParOf" srcId="{E67B2219-6F50-1241-8751-2C49FC157C23}" destId="{896A0F97-44C1-8946-A051-69F835F10143}" srcOrd="2" destOrd="0" presId="urn:microsoft.com/office/officeart/2005/8/layout/vList5"/>
    <dgm:cxn modelId="{F48BD05D-06F3-9A4E-A0EE-782AA7C6179B}" type="presParOf" srcId="{896A0F97-44C1-8946-A051-69F835F10143}" destId="{DAAC92F7-8FE6-5649-9B1F-A956D3A6BC88}" srcOrd="0" destOrd="0" presId="urn:microsoft.com/office/officeart/2005/8/layout/vList5"/>
    <dgm:cxn modelId="{E6ACE02F-0DDD-744A-B037-4727CE70DCC4}" type="presParOf" srcId="{896A0F97-44C1-8946-A051-69F835F10143}" destId="{697F4189-917D-CB40-ACFC-29043508CA3B}" srcOrd="1" destOrd="0" presId="urn:microsoft.com/office/officeart/2005/8/layout/vList5"/>
    <dgm:cxn modelId="{36887D4F-EDC1-F34A-9F8A-413325FCFFB6}" type="presParOf" srcId="{E67B2219-6F50-1241-8751-2C49FC157C23}" destId="{74AF1985-75A7-DD4C-8162-A29B738EFEE3}" srcOrd="3" destOrd="0" presId="urn:microsoft.com/office/officeart/2005/8/layout/vList5"/>
    <dgm:cxn modelId="{49E3D8E4-13E9-3249-82D4-23909846975C}" type="presParOf" srcId="{E67B2219-6F50-1241-8751-2C49FC157C23}" destId="{43822459-7225-354A-AC0A-D31CE3455D40}" srcOrd="4" destOrd="0" presId="urn:microsoft.com/office/officeart/2005/8/layout/vList5"/>
    <dgm:cxn modelId="{C808775B-9255-B540-ADA4-9783BE4B7638}" type="presParOf" srcId="{43822459-7225-354A-AC0A-D31CE3455D40}" destId="{280458F7-25C5-9649-A589-22094774C223}" srcOrd="0" destOrd="0" presId="urn:microsoft.com/office/officeart/2005/8/layout/vList5"/>
    <dgm:cxn modelId="{051DD480-AD9D-4848-9633-5F7D11445B4A}" type="presParOf" srcId="{43822459-7225-354A-AC0A-D31CE3455D40}" destId="{457761C3-5A2D-1B4C-B726-2EA48552933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BF04CA-BEF3-4848-9F8C-A23D5F7714B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3F499D-9FAC-4EF2-A581-BB7B3FA81D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Challenge: Data Accuracy</a:t>
          </a:r>
          <a:endParaRPr lang="en-US"/>
        </a:p>
      </dgm:t>
    </dgm:pt>
    <dgm:pt modelId="{395C86B1-92E7-4300-BBFA-7777B7A93F5F}" type="parTrans" cxnId="{0339B474-8DC2-4870-8806-E1916460BA2E}">
      <dgm:prSet/>
      <dgm:spPr/>
      <dgm:t>
        <a:bodyPr/>
        <a:lstStyle/>
        <a:p>
          <a:endParaRPr lang="en-US"/>
        </a:p>
      </dgm:t>
    </dgm:pt>
    <dgm:pt modelId="{99FAA078-EC85-42D0-AF61-B377B5434D2F}" type="sibTrans" cxnId="{0339B474-8DC2-4870-8806-E1916460BA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725B72-9707-410A-812A-9EF64EBA98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Solution: validate data integrity </a:t>
          </a:r>
        </a:p>
      </dgm:t>
    </dgm:pt>
    <dgm:pt modelId="{B58C717C-4AF6-4C62-9944-BBB9F7EFAC58}" type="parTrans" cxnId="{FED81F9D-D5A5-4351-A61D-90BDDE8ECD40}">
      <dgm:prSet/>
      <dgm:spPr/>
      <dgm:t>
        <a:bodyPr/>
        <a:lstStyle/>
        <a:p>
          <a:endParaRPr lang="en-US"/>
        </a:p>
      </dgm:t>
    </dgm:pt>
    <dgm:pt modelId="{13613922-E3CA-42C0-813E-24ADDDE8559F}" type="sibTrans" cxnId="{FED81F9D-D5A5-4351-A61D-90BDDE8ECD4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FCA9FB-1BFE-4BFF-8B6B-CAA11F7730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Challenge: user interface complexity</a:t>
          </a:r>
          <a:endParaRPr lang="en-US"/>
        </a:p>
      </dgm:t>
    </dgm:pt>
    <dgm:pt modelId="{B0FFB181-A562-47E0-B353-F71882CC3599}" type="parTrans" cxnId="{8D07D591-60FE-4F10-AC59-9B866148E7E6}">
      <dgm:prSet/>
      <dgm:spPr/>
      <dgm:t>
        <a:bodyPr/>
        <a:lstStyle/>
        <a:p>
          <a:endParaRPr lang="en-US"/>
        </a:p>
      </dgm:t>
    </dgm:pt>
    <dgm:pt modelId="{43874BC5-5DBF-413D-B1A9-6088731BD63D}" type="sibTrans" cxnId="{8D07D591-60FE-4F10-AC59-9B866148E7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7017EC-0EC4-4544-9D3A-1B5D81C19B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Solution: user friendly design</a:t>
          </a:r>
        </a:p>
      </dgm:t>
    </dgm:pt>
    <dgm:pt modelId="{03ECD224-1B26-464A-8AF1-D0B2F5D20970}" type="parTrans" cxnId="{D0FC24B5-617B-45A4-B2CC-FE10B71207C6}">
      <dgm:prSet/>
      <dgm:spPr/>
      <dgm:t>
        <a:bodyPr/>
        <a:lstStyle/>
        <a:p>
          <a:endParaRPr lang="en-US"/>
        </a:p>
      </dgm:t>
    </dgm:pt>
    <dgm:pt modelId="{4FF814F3-BC8E-459E-9737-F8D110856358}" type="sibTrans" cxnId="{D0FC24B5-617B-45A4-B2CC-FE10B71207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F65A3E-1EDD-432C-9A93-9CCF59BB4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Challenge: performance optimization</a:t>
          </a:r>
          <a:endParaRPr lang="en-US"/>
        </a:p>
      </dgm:t>
    </dgm:pt>
    <dgm:pt modelId="{77415114-1042-423B-8C6F-699F2C4FB281}" type="parTrans" cxnId="{8E20892F-D648-4069-95FF-5A7E438E2504}">
      <dgm:prSet/>
      <dgm:spPr/>
      <dgm:t>
        <a:bodyPr/>
        <a:lstStyle/>
        <a:p>
          <a:endParaRPr lang="en-US"/>
        </a:p>
      </dgm:t>
    </dgm:pt>
    <dgm:pt modelId="{09301C9F-5C26-43C0-BA41-5696D6D10CC0}" type="sibTrans" cxnId="{8E20892F-D648-4069-95FF-5A7E438E250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8A0DEA-771E-4529-8270-6705B95488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Solution: optimize code</a:t>
          </a:r>
        </a:p>
      </dgm:t>
    </dgm:pt>
    <dgm:pt modelId="{36D907CC-B4A6-4DBF-B8C4-849F9A1792EF}" type="parTrans" cxnId="{64D58E9B-DE43-4356-926B-6B0AF86EFEA8}">
      <dgm:prSet/>
      <dgm:spPr/>
      <dgm:t>
        <a:bodyPr/>
        <a:lstStyle/>
        <a:p>
          <a:endParaRPr lang="en-US"/>
        </a:p>
      </dgm:t>
    </dgm:pt>
    <dgm:pt modelId="{1CDE2AA7-A9E4-4EF3-BF17-27DE87B29800}" type="sibTrans" cxnId="{64D58E9B-DE43-4356-926B-6B0AF86EFEA8}">
      <dgm:prSet/>
      <dgm:spPr/>
      <dgm:t>
        <a:bodyPr/>
        <a:lstStyle/>
        <a:p>
          <a:endParaRPr lang="en-US"/>
        </a:p>
      </dgm:t>
    </dgm:pt>
    <dgm:pt modelId="{89E9A11F-4FD6-44FB-B2E3-A1A25EB3B36B}" type="pres">
      <dgm:prSet presAssocID="{35BF04CA-BEF3-4848-9F8C-A23D5F7714B4}" presName="root" presStyleCnt="0">
        <dgm:presLayoutVars>
          <dgm:dir/>
          <dgm:resizeHandles val="exact"/>
        </dgm:presLayoutVars>
      </dgm:prSet>
      <dgm:spPr/>
    </dgm:pt>
    <dgm:pt modelId="{2FE476AA-7E59-448C-AF08-A18FB3D5FF18}" type="pres">
      <dgm:prSet presAssocID="{35BF04CA-BEF3-4848-9F8C-A23D5F7714B4}" presName="container" presStyleCnt="0">
        <dgm:presLayoutVars>
          <dgm:dir/>
          <dgm:resizeHandles val="exact"/>
        </dgm:presLayoutVars>
      </dgm:prSet>
      <dgm:spPr/>
    </dgm:pt>
    <dgm:pt modelId="{BCA21244-BCC7-4950-AA2F-B6C229288D17}" type="pres">
      <dgm:prSet presAssocID="{D43F499D-9FAC-4EF2-A581-BB7B3FA81D24}" presName="compNode" presStyleCnt="0"/>
      <dgm:spPr/>
    </dgm:pt>
    <dgm:pt modelId="{4F3DC362-0E5F-4E70-AF73-640F64C22737}" type="pres">
      <dgm:prSet presAssocID="{D43F499D-9FAC-4EF2-A581-BB7B3FA81D24}" presName="iconBgRect" presStyleLbl="bgShp" presStyleIdx="0" presStyleCnt="6"/>
      <dgm:spPr/>
    </dgm:pt>
    <dgm:pt modelId="{52CA075C-ED7B-4507-9581-0C81BA03C5BE}" type="pres">
      <dgm:prSet presAssocID="{D43F499D-9FAC-4EF2-A581-BB7B3FA81D2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92E7DB2-77A0-4455-A1FC-CE98A84DABDE}" type="pres">
      <dgm:prSet presAssocID="{D43F499D-9FAC-4EF2-A581-BB7B3FA81D24}" presName="spaceRect" presStyleCnt="0"/>
      <dgm:spPr/>
    </dgm:pt>
    <dgm:pt modelId="{4F95DEE5-C683-4347-89EC-6C2072E14557}" type="pres">
      <dgm:prSet presAssocID="{D43F499D-9FAC-4EF2-A581-BB7B3FA81D24}" presName="textRect" presStyleLbl="revTx" presStyleIdx="0" presStyleCnt="6">
        <dgm:presLayoutVars>
          <dgm:chMax val="1"/>
          <dgm:chPref val="1"/>
        </dgm:presLayoutVars>
      </dgm:prSet>
      <dgm:spPr/>
    </dgm:pt>
    <dgm:pt modelId="{AA8F6F4F-8E7B-4C1A-871C-088A6D763741}" type="pres">
      <dgm:prSet presAssocID="{99FAA078-EC85-42D0-AF61-B377B5434D2F}" presName="sibTrans" presStyleLbl="sibTrans2D1" presStyleIdx="0" presStyleCnt="0"/>
      <dgm:spPr/>
    </dgm:pt>
    <dgm:pt modelId="{B45AEAE9-389B-4672-8772-9F353077CB4F}" type="pres">
      <dgm:prSet presAssocID="{85725B72-9707-410A-812A-9EF64EBA98AF}" presName="compNode" presStyleCnt="0"/>
      <dgm:spPr/>
    </dgm:pt>
    <dgm:pt modelId="{5D0EC38B-BF81-422C-9EBB-BFB6C90AD672}" type="pres">
      <dgm:prSet presAssocID="{85725B72-9707-410A-812A-9EF64EBA98AF}" presName="iconBgRect" presStyleLbl="bgShp" presStyleIdx="1" presStyleCnt="6"/>
      <dgm:spPr/>
    </dgm:pt>
    <dgm:pt modelId="{55436229-D0C1-40C2-93BB-F52DFC6EA7C2}" type="pres">
      <dgm:prSet presAssocID="{85725B72-9707-410A-812A-9EF64EBA98A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E8EFDF9-16C0-47B1-9E63-F4FE41B3120C}" type="pres">
      <dgm:prSet presAssocID="{85725B72-9707-410A-812A-9EF64EBA98AF}" presName="spaceRect" presStyleCnt="0"/>
      <dgm:spPr/>
    </dgm:pt>
    <dgm:pt modelId="{688BAE31-E0A7-43BE-9670-82009F8E94DF}" type="pres">
      <dgm:prSet presAssocID="{85725B72-9707-410A-812A-9EF64EBA98AF}" presName="textRect" presStyleLbl="revTx" presStyleIdx="1" presStyleCnt="6">
        <dgm:presLayoutVars>
          <dgm:chMax val="1"/>
          <dgm:chPref val="1"/>
        </dgm:presLayoutVars>
      </dgm:prSet>
      <dgm:spPr/>
    </dgm:pt>
    <dgm:pt modelId="{B6EB1281-CD10-4D07-9C76-BDF03DE46114}" type="pres">
      <dgm:prSet presAssocID="{13613922-E3CA-42C0-813E-24ADDDE8559F}" presName="sibTrans" presStyleLbl="sibTrans2D1" presStyleIdx="0" presStyleCnt="0"/>
      <dgm:spPr/>
    </dgm:pt>
    <dgm:pt modelId="{2F2E9300-981A-4769-AB8F-050930534A27}" type="pres">
      <dgm:prSet presAssocID="{CFFCA9FB-1BFE-4BFF-8B6B-CAA11F7730FE}" presName="compNode" presStyleCnt="0"/>
      <dgm:spPr/>
    </dgm:pt>
    <dgm:pt modelId="{7396A66E-FB60-4CC2-90FE-55178E8995FC}" type="pres">
      <dgm:prSet presAssocID="{CFFCA9FB-1BFE-4BFF-8B6B-CAA11F7730FE}" presName="iconBgRect" presStyleLbl="bgShp" presStyleIdx="2" presStyleCnt="6"/>
      <dgm:spPr/>
    </dgm:pt>
    <dgm:pt modelId="{44AAD3AF-0CA3-47B8-949D-D4C142C65F48}" type="pres">
      <dgm:prSet presAssocID="{CFFCA9FB-1BFE-4BFF-8B6B-CAA11F7730F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D784098-7083-4471-9AAE-71C38FE25A08}" type="pres">
      <dgm:prSet presAssocID="{CFFCA9FB-1BFE-4BFF-8B6B-CAA11F7730FE}" presName="spaceRect" presStyleCnt="0"/>
      <dgm:spPr/>
    </dgm:pt>
    <dgm:pt modelId="{AC2F1771-9770-4F8E-92DB-4CEE6E44DEFC}" type="pres">
      <dgm:prSet presAssocID="{CFFCA9FB-1BFE-4BFF-8B6B-CAA11F7730FE}" presName="textRect" presStyleLbl="revTx" presStyleIdx="2" presStyleCnt="6">
        <dgm:presLayoutVars>
          <dgm:chMax val="1"/>
          <dgm:chPref val="1"/>
        </dgm:presLayoutVars>
      </dgm:prSet>
      <dgm:spPr/>
    </dgm:pt>
    <dgm:pt modelId="{7086463F-1A62-449C-91FD-5EBD66392FA8}" type="pres">
      <dgm:prSet presAssocID="{43874BC5-5DBF-413D-B1A9-6088731BD63D}" presName="sibTrans" presStyleLbl="sibTrans2D1" presStyleIdx="0" presStyleCnt="0"/>
      <dgm:spPr/>
    </dgm:pt>
    <dgm:pt modelId="{90EDA0B2-44BD-4B11-9DB6-672D5965CA65}" type="pres">
      <dgm:prSet presAssocID="{0A7017EC-0EC4-4544-9D3A-1B5D81C19B8C}" presName="compNode" presStyleCnt="0"/>
      <dgm:spPr/>
    </dgm:pt>
    <dgm:pt modelId="{90DE3AC4-F9C1-4F07-BE13-07E06521E1E4}" type="pres">
      <dgm:prSet presAssocID="{0A7017EC-0EC4-4544-9D3A-1B5D81C19B8C}" presName="iconBgRect" presStyleLbl="bgShp" presStyleIdx="3" presStyleCnt="6"/>
      <dgm:spPr/>
    </dgm:pt>
    <dgm:pt modelId="{68192673-7486-42F0-BF1D-D5318B1CD730}" type="pres">
      <dgm:prSet presAssocID="{0A7017EC-0EC4-4544-9D3A-1B5D81C19B8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7DFB329-1AF5-4A23-99D8-FC5F3612D3D9}" type="pres">
      <dgm:prSet presAssocID="{0A7017EC-0EC4-4544-9D3A-1B5D81C19B8C}" presName="spaceRect" presStyleCnt="0"/>
      <dgm:spPr/>
    </dgm:pt>
    <dgm:pt modelId="{80589816-47D5-4E03-8173-336A100D5FB8}" type="pres">
      <dgm:prSet presAssocID="{0A7017EC-0EC4-4544-9D3A-1B5D81C19B8C}" presName="textRect" presStyleLbl="revTx" presStyleIdx="3" presStyleCnt="6">
        <dgm:presLayoutVars>
          <dgm:chMax val="1"/>
          <dgm:chPref val="1"/>
        </dgm:presLayoutVars>
      </dgm:prSet>
      <dgm:spPr/>
    </dgm:pt>
    <dgm:pt modelId="{C343351A-8CBC-43AF-A012-081FA4153BEB}" type="pres">
      <dgm:prSet presAssocID="{4FF814F3-BC8E-459E-9737-F8D110856358}" presName="sibTrans" presStyleLbl="sibTrans2D1" presStyleIdx="0" presStyleCnt="0"/>
      <dgm:spPr/>
    </dgm:pt>
    <dgm:pt modelId="{A2133C0B-ABB9-41A8-B380-606A629B62AE}" type="pres">
      <dgm:prSet presAssocID="{1AF65A3E-1EDD-432C-9A93-9CCF59BB44E8}" presName="compNode" presStyleCnt="0"/>
      <dgm:spPr/>
    </dgm:pt>
    <dgm:pt modelId="{B8F12C99-8838-4D2F-8514-712439D2C4D8}" type="pres">
      <dgm:prSet presAssocID="{1AF65A3E-1EDD-432C-9A93-9CCF59BB44E8}" presName="iconBgRect" presStyleLbl="bgShp" presStyleIdx="4" presStyleCnt="6"/>
      <dgm:spPr/>
    </dgm:pt>
    <dgm:pt modelId="{80086FF5-66FB-4FB2-946F-135C877A308D}" type="pres">
      <dgm:prSet presAssocID="{1AF65A3E-1EDD-432C-9A93-9CCF59BB44E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217B071B-0BE0-4BDD-B04B-378CBFD79836}" type="pres">
      <dgm:prSet presAssocID="{1AF65A3E-1EDD-432C-9A93-9CCF59BB44E8}" presName="spaceRect" presStyleCnt="0"/>
      <dgm:spPr/>
    </dgm:pt>
    <dgm:pt modelId="{D77D5BCC-EFF7-4660-9EA6-5C7BC9621F6F}" type="pres">
      <dgm:prSet presAssocID="{1AF65A3E-1EDD-432C-9A93-9CCF59BB44E8}" presName="textRect" presStyleLbl="revTx" presStyleIdx="4" presStyleCnt="6">
        <dgm:presLayoutVars>
          <dgm:chMax val="1"/>
          <dgm:chPref val="1"/>
        </dgm:presLayoutVars>
      </dgm:prSet>
      <dgm:spPr/>
    </dgm:pt>
    <dgm:pt modelId="{6D5E7583-29C4-4F81-B7A4-F4BD591856C5}" type="pres">
      <dgm:prSet presAssocID="{09301C9F-5C26-43C0-BA41-5696D6D10CC0}" presName="sibTrans" presStyleLbl="sibTrans2D1" presStyleIdx="0" presStyleCnt="0"/>
      <dgm:spPr/>
    </dgm:pt>
    <dgm:pt modelId="{8ADADCCE-792A-4686-A5A7-BFC51B43CDAC}" type="pres">
      <dgm:prSet presAssocID="{048A0DEA-771E-4529-8270-6705B9548886}" presName="compNode" presStyleCnt="0"/>
      <dgm:spPr/>
    </dgm:pt>
    <dgm:pt modelId="{EB0142F8-2E88-4DF2-B1BD-F1BD57266D34}" type="pres">
      <dgm:prSet presAssocID="{048A0DEA-771E-4529-8270-6705B9548886}" presName="iconBgRect" presStyleLbl="bgShp" presStyleIdx="5" presStyleCnt="6"/>
      <dgm:spPr/>
    </dgm:pt>
    <dgm:pt modelId="{3B5ECDD3-A459-4311-A8C0-0097FB0383AA}" type="pres">
      <dgm:prSet presAssocID="{048A0DEA-771E-4529-8270-6705B954888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A9C0633-AAF9-4A0A-8112-04DA16FFDDCD}" type="pres">
      <dgm:prSet presAssocID="{048A0DEA-771E-4529-8270-6705B9548886}" presName="spaceRect" presStyleCnt="0"/>
      <dgm:spPr/>
    </dgm:pt>
    <dgm:pt modelId="{B70F1A44-489B-41F4-A724-5C8AF5584F7B}" type="pres">
      <dgm:prSet presAssocID="{048A0DEA-771E-4529-8270-6705B954888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E20892F-D648-4069-95FF-5A7E438E2504}" srcId="{35BF04CA-BEF3-4848-9F8C-A23D5F7714B4}" destId="{1AF65A3E-1EDD-432C-9A93-9CCF59BB44E8}" srcOrd="4" destOrd="0" parTransId="{77415114-1042-423B-8C6F-699F2C4FB281}" sibTransId="{09301C9F-5C26-43C0-BA41-5696D6D10CC0}"/>
    <dgm:cxn modelId="{26074C37-FB52-C44C-AA49-E52C00F65701}" type="presOf" srcId="{0A7017EC-0EC4-4544-9D3A-1B5D81C19B8C}" destId="{80589816-47D5-4E03-8173-336A100D5FB8}" srcOrd="0" destOrd="0" presId="urn:microsoft.com/office/officeart/2018/2/layout/IconCircleList"/>
    <dgm:cxn modelId="{CF071661-DC65-A44C-8301-EE03317EFD17}" type="presOf" srcId="{35BF04CA-BEF3-4848-9F8C-A23D5F7714B4}" destId="{89E9A11F-4FD6-44FB-B2E3-A1A25EB3B36B}" srcOrd="0" destOrd="0" presId="urn:microsoft.com/office/officeart/2018/2/layout/IconCircleList"/>
    <dgm:cxn modelId="{29D3FB68-43EE-EC42-99B8-11401F3FCAC8}" type="presOf" srcId="{09301C9F-5C26-43C0-BA41-5696D6D10CC0}" destId="{6D5E7583-29C4-4F81-B7A4-F4BD591856C5}" srcOrd="0" destOrd="0" presId="urn:microsoft.com/office/officeart/2018/2/layout/IconCircleList"/>
    <dgm:cxn modelId="{0339B474-8DC2-4870-8806-E1916460BA2E}" srcId="{35BF04CA-BEF3-4848-9F8C-A23D5F7714B4}" destId="{D43F499D-9FAC-4EF2-A581-BB7B3FA81D24}" srcOrd="0" destOrd="0" parTransId="{395C86B1-92E7-4300-BBFA-7777B7A93F5F}" sibTransId="{99FAA078-EC85-42D0-AF61-B377B5434D2F}"/>
    <dgm:cxn modelId="{1795198E-82AD-0B4F-803C-F9F5C18A9B8D}" type="presOf" srcId="{4FF814F3-BC8E-459E-9737-F8D110856358}" destId="{C343351A-8CBC-43AF-A012-081FA4153BEB}" srcOrd="0" destOrd="0" presId="urn:microsoft.com/office/officeart/2018/2/layout/IconCircleList"/>
    <dgm:cxn modelId="{8D07D591-60FE-4F10-AC59-9B866148E7E6}" srcId="{35BF04CA-BEF3-4848-9F8C-A23D5F7714B4}" destId="{CFFCA9FB-1BFE-4BFF-8B6B-CAA11F7730FE}" srcOrd="2" destOrd="0" parTransId="{B0FFB181-A562-47E0-B353-F71882CC3599}" sibTransId="{43874BC5-5DBF-413D-B1A9-6088731BD63D}"/>
    <dgm:cxn modelId="{8B1DF892-FB51-7E48-9B90-CDCC61F02079}" type="presOf" srcId="{D43F499D-9FAC-4EF2-A581-BB7B3FA81D24}" destId="{4F95DEE5-C683-4347-89EC-6C2072E14557}" srcOrd="0" destOrd="0" presId="urn:microsoft.com/office/officeart/2018/2/layout/IconCircleList"/>
    <dgm:cxn modelId="{64D58E9B-DE43-4356-926B-6B0AF86EFEA8}" srcId="{35BF04CA-BEF3-4848-9F8C-A23D5F7714B4}" destId="{048A0DEA-771E-4529-8270-6705B9548886}" srcOrd="5" destOrd="0" parTransId="{36D907CC-B4A6-4DBF-B8C4-849F9A1792EF}" sibTransId="{1CDE2AA7-A9E4-4EF3-BF17-27DE87B29800}"/>
    <dgm:cxn modelId="{FED81F9D-D5A5-4351-A61D-90BDDE8ECD40}" srcId="{35BF04CA-BEF3-4848-9F8C-A23D5F7714B4}" destId="{85725B72-9707-410A-812A-9EF64EBA98AF}" srcOrd="1" destOrd="0" parTransId="{B58C717C-4AF6-4C62-9944-BBB9F7EFAC58}" sibTransId="{13613922-E3CA-42C0-813E-24ADDDE8559F}"/>
    <dgm:cxn modelId="{D641A39F-AFD7-FD42-AC0E-776C0D90223A}" type="presOf" srcId="{99FAA078-EC85-42D0-AF61-B377B5434D2F}" destId="{AA8F6F4F-8E7B-4C1A-871C-088A6D763741}" srcOrd="0" destOrd="0" presId="urn:microsoft.com/office/officeart/2018/2/layout/IconCircleList"/>
    <dgm:cxn modelId="{B65D07A4-A858-EF46-B0FC-E1AFCA1685D0}" type="presOf" srcId="{85725B72-9707-410A-812A-9EF64EBA98AF}" destId="{688BAE31-E0A7-43BE-9670-82009F8E94DF}" srcOrd="0" destOrd="0" presId="urn:microsoft.com/office/officeart/2018/2/layout/IconCircleList"/>
    <dgm:cxn modelId="{8FDC5EB0-27E8-D545-B62F-3D3637F41F3A}" type="presOf" srcId="{13613922-E3CA-42C0-813E-24ADDDE8559F}" destId="{B6EB1281-CD10-4D07-9C76-BDF03DE46114}" srcOrd="0" destOrd="0" presId="urn:microsoft.com/office/officeart/2018/2/layout/IconCircleList"/>
    <dgm:cxn modelId="{8F258EB1-CE06-EA4F-8E60-3570C8AC3463}" type="presOf" srcId="{43874BC5-5DBF-413D-B1A9-6088731BD63D}" destId="{7086463F-1A62-449C-91FD-5EBD66392FA8}" srcOrd="0" destOrd="0" presId="urn:microsoft.com/office/officeart/2018/2/layout/IconCircleList"/>
    <dgm:cxn modelId="{D0FC24B5-617B-45A4-B2CC-FE10B71207C6}" srcId="{35BF04CA-BEF3-4848-9F8C-A23D5F7714B4}" destId="{0A7017EC-0EC4-4544-9D3A-1B5D81C19B8C}" srcOrd="3" destOrd="0" parTransId="{03ECD224-1B26-464A-8AF1-D0B2F5D20970}" sibTransId="{4FF814F3-BC8E-459E-9737-F8D110856358}"/>
    <dgm:cxn modelId="{818943DC-31F9-B149-9C24-C91916E39829}" type="presOf" srcId="{CFFCA9FB-1BFE-4BFF-8B6B-CAA11F7730FE}" destId="{AC2F1771-9770-4F8E-92DB-4CEE6E44DEFC}" srcOrd="0" destOrd="0" presId="urn:microsoft.com/office/officeart/2018/2/layout/IconCircleList"/>
    <dgm:cxn modelId="{8F63C6E2-10B6-F54A-9DA8-8C9B59B4A5B4}" type="presOf" srcId="{048A0DEA-771E-4529-8270-6705B9548886}" destId="{B70F1A44-489B-41F4-A724-5C8AF5584F7B}" srcOrd="0" destOrd="0" presId="urn:microsoft.com/office/officeart/2018/2/layout/IconCircleList"/>
    <dgm:cxn modelId="{D565BFFF-E897-7E47-B6BE-90FF92832C34}" type="presOf" srcId="{1AF65A3E-1EDD-432C-9A93-9CCF59BB44E8}" destId="{D77D5BCC-EFF7-4660-9EA6-5C7BC9621F6F}" srcOrd="0" destOrd="0" presId="urn:microsoft.com/office/officeart/2018/2/layout/IconCircleList"/>
    <dgm:cxn modelId="{2102789B-70F6-7643-8BBC-E5592DB5E1A3}" type="presParOf" srcId="{89E9A11F-4FD6-44FB-B2E3-A1A25EB3B36B}" destId="{2FE476AA-7E59-448C-AF08-A18FB3D5FF18}" srcOrd="0" destOrd="0" presId="urn:microsoft.com/office/officeart/2018/2/layout/IconCircleList"/>
    <dgm:cxn modelId="{DA6C73F0-0BFB-214A-9950-8DA77E72DED3}" type="presParOf" srcId="{2FE476AA-7E59-448C-AF08-A18FB3D5FF18}" destId="{BCA21244-BCC7-4950-AA2F-B6C229288D17}" srcOrd="0" destOrd="0" presId="urn:microsoft.com/office/officeart/2018/2/layout/IconCircleList"/>
    <dgm:cxn modelId="{89D31012-E8C2-984B-B779-E0BAF72C4269}" type="presParOf" srcId="{BCA21244-BCC7-4950-AA2F-B6C229288D17}" destId="{4F3DC362-0E5F-4E70-AF73-640F64C22737}" srcOrd="0" destOrd="0" presId="urn:microsoft.com/office/officeart/2018/2/layout/IconCircleList"/>
    <dgm:cxn modelId="{EBDBF6D2-D7C0-934E-B3FD-98D7B8C7ED2D}" type="presParOf" srcId="{BCA21244-BCC7-4950-AA2F-B6C229288D17}" destId="{52CA075C-ED7B-4507-9581-0C81BA03C5BE}" srcOrd="1" destOrd="0" presId="urn:microsoft.com/office/officeart/2018/2/layout/IconCircleList"/>
    <dgm:cxn modelId="{7249FF50-3801-C54E-BFC0-27F6402E16A7}" type="presParOf" srcId="{BCA21244-BCC7-4950-AA2F-B6C229288D17}" destId="{F92E7DB2-77A0-4455-A1FC-CE98A84DABDE}" srcOrd="2" destOrd="0" presId="urn:microsoft.com/office/officeart/2018/2/layout/IconCircleList"/>
    <dgm:cxn modelId="{ECA62F27-B4FF-844A-B869-994B9A878643}" type="presParOf" srcId="{BCA21244-BCC7-4950-AA2F-B6C229288D17}" destId="{4F95DEE5-C683-4347-89EC-6C2072E14557}" srcOrd="3" destOrd="0" presId="urn:microsoft.com/office/officeart/2018/2/layout/IconCircleList"/>
    <dgm:cxn modelId="{9FFA9AFE-255F-804F-A3D7-707F189BF384}" type="presParOf" srcId="{2FE476AA-7E59-448C-AF08-A18FB3D5FF18}" destId="{AA8F6F4F-8E7B-4C1A-871C-088A6D763741}" srcOrd="1" destOrd="0" presId="urn:microsoft.com/office/officeart/2018/2/layout/IconCircleList"/>
    <dgm:cxn modelId="{DD94B4D5-7A34-BF44-973F-B4B9020C86D0}" type="presParOf" srcId="{2FE476AA-7E59-448C-AF08-A18FB3D5FF18}" destId="{B45AEAE9-389B-4672-8772-9F353077CB4F}" srcOrd="2" destOrd="0" presId="urn:microsoft.com/office/officeart/2018/2/layout/IconCircleList"/>
    <dgm:cxn modelId="{DBF3399F-E3CF-0C41-83C1-EDD63A882B49}" type="presParOf" srcId="{B45AEAE9-389B-4672-8772-9F353077CB4F}" destId="{5D0EC38B-BF81-422C-9EBB-BFB6C90AD672}" srcOrd="0" destOrd="0" presId="urn:microsoft.com/office/officeart/2018/2/layout/IconCircleList"/>
    <dgm:cxn modelId="{DF973591-486E-C440-B021-04B538EE28A4}" type="presParOf" srcId="{B45AEAE9-389B-4672-8772-9F353077CB4F}" destId="{55436229-D0C1-40C2-93BB-F52DFC6EA7C2}" srcOrd="1" destOrd="0" presId="urn:microsoft.com/office/officeart/2018/2/layout/IconCircleList"/>
    <dgm:cxn modelId="{40804DD5-31A1-3745-8A59-23CA9D4B0C92}" type="presParOf" srcId="{B45AEAE9-389B-4672-8772-9F353077CB4F}" destId="{BE8EFDF9-16C0-47B1-9E63-F4FE41B3120C}" srcOrd="2" destOrd="0" presId="urn:microsoft.com/office/officeart/2018/2/layout/IconCircleList"/>
    <dgm:cxn modelId="{79E39C8E-5E45-3242-9DC7-297F153A7F59}" type="presParOf" srcId="{B45AEAE9-389B-4672-8772-9F353077CB4F}" destId="{688BAE31-E0A7-43BE-9670-82009F8E94DF}" srcOrd="3" destOrd="0" presId="urn:microsoft.com/office/officeart/2018/2/layout/IconCircleList"/>
    <dgm:cxn modelId="{0A4B6384-5F12-1146-810B-86BFF79181B5}" type="presParOf" srcId="{2FE476AA-7E59-448C-AF08-A18FB3D5FF18}" destId="{B6EB1281-CD10-4D07-9C76-BDF03DE46114}" srcOrd="3" destOrd="0" presId="urn:microsoft.com/office/officeart/2018/2/layout/IconCircleList"/>
    <dgm:cxn modelId="{FA22FD0F-ED76-A140-8444-B737DAF5C414}" type="presParOf" srcId="{2FE476AA-7E59-448C-AF08-A18FB3D5FF18}" destId="{2F2E9300-981A-4769-AB8F-050930534A27}" srcOrd="4" destOrd="0" presId="urn:microsoft.com/office/officeart/2018/2/layout/IconCircleList"/>
    <dgm:cxn modelId="{7DECDD81-0A1B-F445-8E88-FBD1B7E18F8F}" type="presParOf" srcId="{2F2E9300-981A-4769-AB8F-050930534A27}" destId="{7396A66E-FB60-4CC2-90FE-55178E8995FC}" srcOrd="0" destOrd="0" presId="urn:microsoft.com/office/officeart/2018/2/layout/IconCircleList"/>
    <dgm:cxn modelId="{1326499E-472C-4D4D-A912-3DC994EE861B}" type="presParOf" srcId="{2F2E9300-981A-4769-AB8F-050930534A27}" destId="{44AAD3AF-0CA3-47B8-949D-D4C142C65F48}" srcOrd="1" destOrd="0" presId="urn:microsoft.com/office/officeart/2018/2/layout/IconCircleList"/>
    <dgm:cxn modelId="{27F523A3-70C2-AB4D-9D98-CF81C389EB67}" type="presParOf" srcId="{2F2E9300-981A-4769-AB8F-050930534A27}" destId="{CD784098-7083-4471-9AAE-71C38FE25A08}" srcOrd="2" destOrd="0" presId="urn:microsoft.com/office/officeart/2018/2/layout/IconCircleList"/>
    <dgm:cxn modelId="{5459A638-CA9C-3A45-8F6C-27F36F6F5A52}" type="presParOf" srcId="{2F2E9300-981A-4769-AB8F-050930534A27}" destId="{AC2F1771-9770-4F8E-92DB-4CEE6E44DEFC}" srcOrd="3" destOrd="0" presId="urn:microsoft.com/office/officeart/2018/2/layout/IconCircleList"/>
    <dgm:cxn modelId="{0CD513CF-1023-E449-A48E-981736D0CCB4}" type="presParOf" srcId="{2FE476AA-7E59-448C-AF08-A18FB3D5FF18}" destId="{7086463F-1A62-449C-91FD-5EBD66392FA8}" srcOrd="5" destOrd="0" presId="urn:microsoft.com/office/officeart/2018/2/layout/IconCircleList"/>
    <dgm:cxn modelId="{B725C13E-A175-1749-B77F-96FCF0F07CA6}" type="presParOf" srcId="{2FE476AA-7E59-448C-AF08-A18FB3D5FF18}" destId="{90EDA0B2-44BD-4B11-9DB6-672D5965CA65}" srcOrd="6" destOrd="0" presId="urn:microsoft.com/office/officeart/2018/2/layout/IconCircleList"/>
    <dgm:cxn modelId="{3DB017D4-32F5-E946-9310-6402C4262D9F}" type="presParOf" srcId="{90EDA0B2-44BD-4B11-9DB6-672D5965CA65}" destId="{90DE3AC4-F9C1-4F07-BE13-07E06521E1E4}" srcOrd="0" destOrd="0" presId="urn:microsoft.com/office/officeart/2018/2/layout/IconCircleList"/>
    <dgm:cxn modelId="{C42EA101-E1EA-B549-BC84-494C5A318C06}" type="presParOf" srcId="{90EDA0B2-44BD-4B11-9DB6-672D5965CA65}" destId="{68192673-7486-42F0-BF1D-D5318B1CD730}" srcOrd="1" destOrd="0" presId="urn:microsoft.com/office/officeart/2018/2/layout/IconCircleList"/>
    <dgm:cxn modelId="{4299FD10-8B2D-B64D-8ACE-D07A8A49BD55}" type="presParOf" srcId="{90EDA0B2-44BD-4B11-9DB6-672D5965CA65}" destId="{47DFB329-1AF5-4A23-99D8-FC5F3612D3D9}" srcOrd="2" destOrd="0" presId="urn:microsoft.com/office/officeart/2018/2/layout/IconCircleList"/>
    <dgm:cxn modelId="{ECB9D001-79EB-8245-81A8-AE8B7539D6EA}" type="presParOf" srcId="{90EDA0B2-44BD-4B11-9DB6-672D5965CA65}" destId="{80589816-47D5-4E03-8173-336A100D5FB8}" srcOrd="3" destOrd="0" presId="urn:microsoft.com/office/officeart/2018/2/layout/IconCircleList"/>
    <dgm:cxn modelId="{9401AA12-31FA-AC44-8DF4-F867B76565AA}" type="presParOf" srcId="{2FE476AA-7E59-448C-AF08-A18FB3D5FF18}" destId="{C343351A-8CBC-43AF-A012-081FA4153BEB}" srcOrd="7" destOrd="0" presId="urn:microsoft.com/office/officeart/2018/2/layout/IconCircleList"/>
    <dgm:cxn modelId="{1DFA015D-685D-F04B-934B-486E250EC0E9}" type="presParOf" srcId="{2FE476AA-7E59-448C-AF08-A18FB3D5FF18}" destId="{A2133C0B-ABB9-41A8-B380-606A629B62AE}" srcOrd="8" destOrd="0" presId="urn:microsoft.com/office/officeart/2018/2/layout/IconCircleList"/>
    <dgm:cxn modelId="{C2042160-A324-0646-8E0A-AE7EAB740B89}" type="presParOf" srcId="{A2133C0B-ABB9-41A8-B380-606A629B62AE}" destId="{B8F12C99-8838-4D2F-8514-712439D2C4D8}" srcOrd="0" destOrd="0" presId="urn:microsoft.com/office/officeart/2018/2/layout/IconCircleList"/>
    <dgm:cxn modelId="{DE9535B3-6B6A-EB48-8AB2-6CCD3435859A}" type="presParOf" srcId="{A2133C0B-ABB9-41A8-B380-606A629B62AE}" destId="{80086FF5-66FB-4FB2-946F-135C877A308D}" srcOrd="1" destOrd="0" presId="urn:microsoft.com/office/officeart/2018/2/layout/IconCircleList"/>
    <dgm:cxn modelId="{88EBE1D4-038F-C54E-9F0F-B42AAFB60F8A}" type="presParOf" srcId="{A2133C0B-ABB9-41A8-B380-606A629B62AE}" destId="{217B071B-0BE0-4BDD-B04B-378CBFD79836}" srcOrd="2" destOrd="0" presId="urn:microsoft.com/office/officeart/2018/2/layout/IconCircleList"/>
    <dgm:cxn modelId="{5152DC2F-182A-9E4A-B427-32242DD75EF9}" type="presParOf" srcId="{A2133C0B-ABB9-41A8-B380-606A629B62AE}" destId="{D77D5BCC-EFF7-4660-9EA6-5C7BC9621F6F}" srcOrd="3" destOrd="0" presId="urn:microsoft.com/office/officeart/2018/2/layout/IconCircleList"/>
    <dgm:cxn modelId="{45E18D9D-AF82-0147-BB17-CE93E7D971F8}" type="presParOf" srcId="{2FE476AA-7E59-448C-AF08-A18FB3D5FF18}" destId="{6D5E7583-29C4-4F81-B7A4-F4BD591856C5}" srcOrd="9" destOrd="0" presId="urn:microsoft.com/office/officeart/2018/2/layout/IconCircleList"/>
    <dgm:cxn modelId="{1A186EE5-303D-4741-8EDB-E791C04BCBF4}" type="presParOf" srcId="{2FE476AA-7E59-448C-AF08-A18FB3D5FF18}" destId="{8ADADCCE-792A-4686-A5A7-BFC51B43CDAC}" srcOrd="10" destOrd="0" presId="urn:microsoft.com/office/officeart/2018/2/layout/IconCircleList"/>
    <dgm:cxn modelId="{9A3077D2-25A2-5F43-BE87-9CF47B74B30F}" type="presParOf" srcId="{8ADADCCE-792A-4686-A5A7-BFC51B43CDAC}" destId="{EB0142F8-2E88-4DF2-B1BD-F1BD57266D34}" srcOrd="0" destOrd="0" presId="urn:microsoft.com/office/officeart/2018/2/layout/IconCircleList"/>
    <dgm:cxn modelId="{6E2782EF-ACCE-AB4F-BE67-72F5517EC1B0}" type="presParOf" srcId="{8ADADCCE-792A-4686-A5A7-BFC51B43CDAC}" destId="{3B5ECDD3-A459-4311-A8C0-0097FB0383AA}" srcOrd="1" destOrd="0" presId="urn:microsoft.com/office/officeart/2018/2/layout/IconCircleList"/>
    <dgm:cxn modelId="{FDA0D49F-CC34-8148-842B-69E6FDB78F7E}" type="presParOf" srcId="{8ADADCCE-792A-4686-A5A7-BFC51B43CDAC}" destId="{3A9C0633-AAF9-4A0A-8112-04DA16FFDDCD}" srcOrd="2" destOrd="0" presId="urn:microsoft.com/office/officeart/2018/2/layout/IconCircleList"/>
    <dgm:cxn modelId="{19BD7126-F9C6-B442-B88A-C76EA36FF432}" type="presParOf" srcId="{8ADADCCE-792A-4686-A5A7-BFC51B43CDAC}" destId="{B70F1A44-489B-41F4-A724-5C8AF5584F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260CAF-0AFD-4463-97C3-BC1B3C9A8C2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B463CA-236F-4BFC-ADC1-B5F6A3D5A8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web application offers valuable resource for new college graduates navigating the post-graduation transition </a:t>
          </a:r>
        </a:p>
      </dgm:t>
    </dgm:pt>
    <dgm:pt modelId="{60DEAF7A-A134-438A-A533-7724CCB5D5AF}" type="parTrans" cxnId="{1017382A-0652-41CB-B5D3-807820B90171}">
      <dgm:prSet/>
      <dgm:spPr/>
      <dgm:t>
        <a:bodyPr/>
        <a:lstStyle/>
        <a:p>
          <a:endParaRPr lang="en-US"/>
        </a:p>
      </dgm:t>
    </dgm:pt>
    <dgm:pt modelId="{5D5F42C1-196C-4533-BF6C-9EC044E7F497}" type="sibTrans" cxnId="{1017382A-0652-41CB-B5D3-807820B901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C265B6-A3BC-4A92-9AE3-1DA5E012F2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By incorporating key factors, we encourage users to make informed decision.</a:t>
          </a:r>
        </a:p>
      </dgm:t>
    </dgm:pt>
    <dgm:pt modelId="{2AF91B91-A224-4897-B46E-F6B750DB5F76}" type="parTrans" cxnId="{B31BEED1-3F6C-4C4A-9521-AF062FF4E73A}">
      <dgm:prSet/>
      <dgm:spPr/>
      <dgm:t>
        <a:bodyPr/>
        <a:lstStyle/>
        <a:p>
          <a:endParaRPr lang="en-US"/>
        </a:p>
      </dgm:t>
    </dgm:pt>
    <dgm:pt modelId="{EB15EF55-A117-49CF-A41E-AF6667BA4C60}" type="sibTrans" cxnId="{B31BEED1-3F6C-4C4A-9521-AF062FF4E73A}">
      <dgm:prSet/>
      <dgm:spPr/>
      <dgm:t>
        <a:bodyPr/>
        <a:lstStyle/>
        <a:p>
          <a:endParaRPr lang="en-US"/>
        </a:p>
      </dgm:t>
    </dgm:pt>
    <dgm:pt modelId="{336D3B4B-B5FD-4311-9EE3-04E1001A2DEA}" type="pres">
      <dgm:prSet presAssocID="{08260CAF-0AFD-4463-97C3-BC1B3C9A8C2F}" presName="root" presStyleCnt="0">
        <dgm:presLayoutVars>
          <dgm:dir/>
          <dgm:resizeHandles val="exact"/>
        </dgm:presLayoutVars>
      </dgm:prSet>
      <dgm:spPr/>
    </dgm:pt>
    <dgm:pt modelId="{F71D2141-F64E-467F-B2A0-D391B0FAF3EE}" type="pres">
      <dgm:prSet presAssocID="{08260CAF-0AFD-4463-97C3-BC1B3C9A8C2F}" presName="container" presStyleCnt="0">
        <dgm:presLayoutVars>
          <dgm:dir/>
          <dgm:resizeHandles val="exact"/>
        </dgm:presLayoutVars>
      </dgm:prSet>
      <dgm:spPr/>
    </dgm:pt>
    <dgm:pt modelId="{6973D1D1-FA96-4D50-9CBC-DCC5E6EF5F9C}" type="pres">
      <dgm:prSet presAssocID="{90B463CA-236F-4BFC-ADC1-B5F6A3D5A84E}" presName="compNode" presStyleCnt="0"/>
      <dgm:spPr/>
    </dgm:pt>
    <dgm:pt modelId="{8A5E203D-93BD-41E3-8EAE-0263F377854C}" type="pres">
      <dgm:prSet presAssocID="{90B463CA-236F-4BFC-ADC1-B5F6A3D5A84E}" presName="iconBgRect" presStyleLbl="bgShp" presStyleIdx="0" presStyleCnt="2"/>
      <dgm:spPr/>
    </dgm:pt>
    <dgm:pt modelId="{629DD09F-321B-4060-A465-7938C72616D1}" type="pres">
      <dgm:prSet presAssocID="{90B463CA-236F-4BFC-ADC1-B5F6A3D5A84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7ADC8D05-6D59-47D2-A276-A764A37639D5}" type="pres">
      <dgm:prSet presAssocID="{90B463CA-236F-4BFC-ADC1-B5F6A3D5A84E}" presName="spaceRect" presStyleCnt="0"/>
      <dgm:spPr/>
    </dgm:pt>
    <dgm:pt modelId="{FE9FC57F-D638-4554-9220-E03B318A16EE}" type="pres">
      <dgm:prSet presAssocID="{90B463CA-236F-4BFC-ADC1-B5F6A3D5A84E}" presName="textRect" presStyleLbl="revTx" presStyleIdx="0" presStyleCnt="2">
        <dgm:presLayoutVars>
          <dgm:chMax val="1"/>
          <dgm:chPref val="1"/>
        </dgm:presLayoutVars>
      </dgm:prSet>
      <dgm:spPr/>
    </dgm:pt>
    <dgm:pt modelId="{87226A7B-4C12-42B4-BEE0-DC5FA371382F}" type="pres">
      <dgm:prSet presAssocID="{5D5F42C1-196C-4533-BF6C-9EC044E7F497}" presName="sibTrans" presStyleLbl="sibTrans2D1" presStyleIdx="0" presStyleCnt="0"/>
      <dgm:spPr/>
    </dgm:pt>
    <dgm:pt modelId="{BBB1161B-3BFD-4D37-BD4D-1C22561573A6}" type="pres">
      <dgm:prSet presAssocID="{05C265B6-A3BC-4A92-9AE3-1DA5E012F29B}" presName="compNode" presStyleCnt="0"/>
      <dgm:spPr/>
    </dgm:pt>
    <dgm:pt modelId="{8DEB3BE1-41DA-431A-A070-6BB09FFF58F1}" type="pres">
      <dgm:prSet presAssocID="{05C265B6-A3BC-4A92-9AE3-1DA5E012F29B}" presName="iconBgRect" presStyleLbl="bgShp" presStyleIdx="1" presStyleCnt="2"/>
      <dgm:spPr/>
    </dgm:pt>
    <dgm:pt modelId="{42E00307-4D30-490D-9805-992A5DC7FEEC}" type="pres">
      <dgm:prSet presAssocID="{05C265B6-A3BC-4A92-9AE3-1DA5E012F2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72B0BC7C-CCA6-43DA-A6CB-5D83BF4A3338}" type="pres">
      <dgm:prSet presAssocID="{05C265B6-A3BC-4A92-9AE3-1DA5E012F29B}" presName="spaceRect" presStyleCnt="0"/>
      <dgm:spPr/>
    </dgm:pt>
    <dgm:pt modelId="{E02C3B11-0339-43DB-A8EB-EE11B2D5F420}" type="pres">
      <dgm:prSet presAssocID="{05C265B6-A3BC-4A92-9AE3-1DA5E012F29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77B6C23-7304-C948-8A01-7174503F5AAD}" type="presOf" srcId="{90B463CA-236F-4BFC-ADC1-B5F6A3D5A84E}" destId="{FE9FC57F-D638-4554-9220-E03B318A16EE}" srcOrd="0" destOrd="0" presId="urn:microsoft.com/office/officeart/2018/2/layout/IconCircleList"/>
    <dgm:cxn modelId="{1017382A-0652-41CB-B5D3-807820B90171}" srcId="{08260CAF-0AFD-4463-97C3-BC1B3C9A8C2F}" destId="{90B463CA-236F-4BFC-ADC1-B5F6A3D5A84E}" srcOrd="0" destOrd="0" parTransId="{60DEAF7A-A134-438A-A533-7724CCB5D5AF}" sibTransId="{5D5F42C1-196C-4533-BF6C-9EC044E7F497}"/>
    <dgm:cxn modelId="{D05BED88-62EC-6F4F-81F3-40CD6DFD0ACD}" type="presOf" srcId="{05C265B6-A3BC-4A92-9AE3-1DA5E012F29B}" destId="{E02C3B11-0339-43DB-A8EB-EE11B2D5F420}" srcOrd="0" destOrd="0" presId="urn:microsoft.com/office/officeart/2018/2/layout/IconCircleList"/>
    <dgm:cxn modelId="{ED4CC099-A0E7-CB42-95A6-7F874F57F6BB}" type="presOf" srcId="{5D5F42C1-196C-4533-BF6C-9EC044E7F497}" destId="{87226A7B-4C12-42B4-BEE0-DC5FA371382F}" srcOrd="0" destOrd="0" presId="urn:microsoft.com/office/officeart/2018/2/layout/IconCircleList"/>
    <dgm:cxn modelId="{1D97B5C5-F7E4-D744-917B-6ABE714A4AC6}" type="presOf" srcId="{08260CAF-0AFD-4463-97C3-BC1B3C9A8C2F}" destId="{336D3B4B-B5FD-4311-9EE3-04E1001A2DEA}" srcOrd="0" destOrd="0" presId="urn:microsoft.com/office/officeart/2018/2/layout/IconCircleList"/>
    <dgm:cxn modelId="{B31BEED1-3F6C-4C4A-9521-AF062FF4E73A}" srcId="{08260CAF-0AFD-4463-97C3-BC1B3C9A8C2F}" destId="{05C265B6-A3BC-4A92-9AE3-1DA5E012F29B}" srcOrd="1" destOrd="0" parTransId="{2AF91B91-A224-4897-B46E-F6B750DB5F76}" sibTransId="{EB15EF55-A117-49CF-A41E-AF6667BA4C60}"/>
    <dgm:cxn modelId="{68C5A7E2-C93C-A844-BB14-CE6E0D1E15FC}" type="presParOf" srcId="{336D3B4B-B5FD-4311-9EE3-04E1001A2DEA}" destId="{F71D2141-F64E-467F-B2A0-D391B0FAF3EE}" srcOrd="0" destOrd="0" presId="urn:microsoft.com/office/officeart/2018/2/layout/IconCircleList"/>
    <dgm:cxn modelId="{32EA7093-6D11-4D40-B64A-992D45163DFD}" type="presParOf" srcId="{F71D2141-F64E-467F-B2A0-D391B0FAF3EE}" destId="{6973D1D1-FA96-4D50-9CBC-DCC5E6EF5F9C}" srcOrd="0" destOrd="0" presId="urn:microsoft.com/office/officeart/2018/2/layout/IconCircleList"/>
    <dgm:cxn modelId="{5A9CF149-CA26-9045-9064-674DF612D166}" type="presParOf" srcId="{6973D1D1-FA96-4D50-9CBC-DCC5E6EF5F9C}" destId="{8A5E203D-93BD-41E3-8EAE-0263F377854C}" srcOrd="0" destOrd="0" presId="urn:microsoft.com/office/officeart/2018/2/layout/IconCircleList"/>
    <dgm:cxn modelId="{3AB3CEE6-1299-334C-AF96-3BAFAA1A29EB}" type="presParOf" srcId="{6973D1D1-FA96-4D50-9CBC-DCC5E6EF5F9C}" destId="{629DD09F-321B-4060-A465-7938C72616D1}" srcOrd="1" destOrd="0" presId="urn:microsoft.com/office/officeart/2018/2/layout/IconCircleList"/>
    <dgm:cxn modelId="{7375A902-6896-1A4E-986D-1CFF2B409C02}" type="presParOf" srcId="{6973D1D1-FA96-4D50-9CBC-DCC5E6EF5F9C}" destId="{7ADC8D05-6D59-47D2-A276-A764A37639D5}" srcOrd="2" destOrd="0" presId="urn:microsoft.com/office/officeart/2018/2/layout/IconCircleList"/>
    <dgm:cxn modelId="{22B21D62-9864-5549-B6AF-E19B01B7D993}" type="presParOf" srcId="{6973D1D1-FA96-4D50-9CBC-DCC5E6EF5F9C}" destId="{FE9FC57F-D638-4554-9220-E03B318A16EE}" srcOrd="3" destOrd="0" presId="urn:microsoft.com/office/officeart/2018/2/layout/IconCircleList"/>
    <dgm:cxn modelId="{BD366DE9-5AEF-7143-B394-5FFE08B34F22}" type="presParOf" srcId="{F71D2141-F64E-467F-B2A0-D391B0FAF3EE}" destId="{87226A7B-4C12-42B4-BEE0-DC5FA371382F}" srcOrd="1" destOrd="0" presId="urn:microsoft.com/office/officeart/2018/2/layout/IconCircleList"/>
    <dgm:cxn modelId="{13A00B58-A141-544C-B135-9DA0789634F1}" type="presParOf" srcId="{F71D2141-F64E-467F-B2A0-D391B0FAF3EE}" destId="{BBB1161B-3BFD-4D37-BD4D-1C22561573A6}" srcOrd="2" destOrd="0" presId="urn:microsoft.com/office/officeart/2018/2/layout/IconCircleList"/>
    <dgm:cxn modelId="{8ECA25E2-CB1B-3F4D-871E-43DB291B260E}" type="presParOf" srcId="{BBB1161B-3BFD-4D37-BD4D-1C22561573A6}" destId="{8DEB3BE1-41DA-431A-A070-6BB09FFF58F1}" srcOrd="0" destOrd="0" presId="urn:microsoft.com/office/officeart/2018/2/layout/IconCircleList"/>
    <dgm:cxn modelId="{71C0FA28-5762-B34E-955C-8068925EAC85}" type="presParOf" srcId="{BBB1161B-3BFD-4D37-BD4D-1C22561573A6}" destId="{42E00307-4D30-490D-9805-992A5DC7FEEC}" srcOrd="1" destOrd="0" presId="urn:microsoft.com/office/officeart/2018/2/layout/IconCircleList"/>
    <dgm:cxn modelId="{1952D1B3-1BB7-2649-8805-8DE004B63029}" type="presParOf" srcId="{BBB1161B-3BFD-4D37-BD4D-1C22561573A6}" destId="{72B0BC7C-CCA6-43DA-A6CB-5D83BF4A3338}" srcOrd="2" destOrd="0" presId="urn:microsoft.com/office/officeart/2018/2/layout/IconCircleList"/>
    <dgm:cxn modelId="{3BF3FF95-A4F4-4549-86DD-2C21D0F605FE}" type="presParOf" srcId="{BBB1161B-3BFD-4D37-BD4D-1C22561573A6}" destId="{E02C3B11-0339-43DB-A8EB-EE11B2D5F4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CA159-048D-4EAF-99F4-9DD0E0365B54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69B72-0CD5-4A02-9606-7652F2D327C6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DF96F-A1C2-4051-80A6-90FD9DCE8612}">
      <dsp:nvSpPr>
        <dsp:cNvPr id="0" name=""/>
        <dsp:cNvSpPr/>
      </dsp:nvSpPr>
      <dsp:spPr>
        <a:xfrm>
          <a:off x="1507738" y="707092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Objective:</a:t>
          </a:r>
        </a:p>
      </dsp:txBody>
      <dsp:txXfrm>
        <a:off x="1507738" y="707092"/>
        <a:ext cx="4732020" cy="1305401"/>
      </dsp:txXfrm>
    </dsp:sp>
    <dsp:sp modelId="{5514E236-0267-4150-82BC-7B28A6E8C4D6}">
      <dsp:nvSpPr>
        <dsp:cNvPr id="0" name=""/>
        <dsp:cNvSpPr/>
      </dsp:nvSpPr>
      <dsp:spPr>
        <a:xfrm>
          <a:off x="6239758" y="707092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Our web app aims to provide an interactive platform using census data to facilitate informed decision making for new college graduates embarking on their post graduation journey. </a:t>
          </a:r>
        </a:p>
      </dsp:txBody>
      <dsp:txXfrm>
        <a:off x="6239758" y="707092"/>
        <a:ext cx="4275841" cy="1305401"/>
      </dsp:txXfrm>
    </dsp:sp>
    <dsp:sp modelId="{FE45CBF7-FACA-4D70-94D5-309211EB7A10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41E99-87EB-4B77-BA1F-8BF3E36A42C5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16512-B375-45F1-ADF6-FE4EFEBC708E}">
      <dsp:nvSpPr>
        <dsp:cNvPr id="0" name=""/>
        <dsp:cNvSpPr/>
      </dsp:nvSpPr>
      <dsp:spPr>
        <a:xfrm>
          <a:off x="1507738" y="2338844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Approach:</a:t>
          </a:r>
        </a:p>
      </dsp:txBody>
      <dsp:txXfrm>
        <a:off x="1507738" y="2338844"/>
        <a:ext cx="4732020" cy="1305401"/>
      </dsp:txXfrm>
    </dsp:sp>
    <dsp:sp modelId="{17B6EC14-C6C6-467F-9C61-E5CE74C9EC85}">
      <dsp:nvSpPr>
        <dsp:cNvPr id="0" name=""/>
        <dsp:cNvSpPr/>
      </dsp:nvSpPr>
      <dsp:spPr>
        <a:xfrm>
          <a:off x="6239758" y="2338844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Utilize data analysis and visualization techniques to provide insights into key factors influencing decision making process. </a:t>
          </a:r>
        </a:p>
      </dsp:txBody>
      <dsp:txXfrm>
        <a:off x="6239758" y="2338844"/>
        <a:ext cx="427584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3BBAA-502F-46AF-B483-D7B7B87B0080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F46B5-1C68-4ECB-ABE9-3D73492D908A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86069-C74B-4933-8819-D9FC438BAAB5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motivation and importance behind developing the web app for new college graduates</a:t>
          </a:r>
        </a:p>
      </dsp:txBody>
      <dsp:txXfrm>
        <a:off x="1057183" y="1805"/>
        <a:ext cx="9458416" cy="915310"/>
      </dsp:txXfrm>
    </dsp:sp>
    <dsp:sp modelId="{7E9E7DBE-A6CA-410B-9122-BC3303CAAF6F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83F5E-0C17-4784-955B-11AF22C496D9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8FCA0-EB17-4484-9D19-0C0940B00267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Identify key factors influencing decisions</a:t>
          </a:r>
        </a:p>
      </dsp:txBody>
      <dsp:txXfrm>
        <a:off x="1057183" y="1145944"/>
        <a:ext cx="9458416" cy="915310"/>
      </dsp:txXfrm>
    </dsp:sp>
    <dsp:sp modelId="{E0DD4066-C879-445A-A1AE-9FA179057C94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609FD-9E19-4F6A-8027-01460BCAF660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F7E10-51E8-46FE-AAF4-2C3DA7584B89}">
      <dsp:nvSpPr>
        <dsp:cNvPr id="0" name=""/>
        <dsp:cNvSpPr/>
      </dsp:nvSpPr>
      <dsp:spPr>
        <a:xfrm>
          <a:off x="1057183" y="2290082"/>
          <a:ext cx="4732020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Utilize The American Community Survey (ACS) from the U.S census Bureau</a:t>
          </a:r>
        </a:p>
      </dsp:txBody>
      <dsp:txXfrm>
        <a:off x="1057183" y="2290082"/>
        <a:ext cx="4732020" cy="915310"/>
      </dsp:txXfrm>
    </dsp:sp>
    <dsp:sp modelId="{040485D1-E939-4210-BCEA-966FDC3443E7}">
      <dsp:nvSpPr>
        <dsp:cNvPr id="0" name=""/>
        <dsp:cNvSpPr/>
      </dsp:nvSpPr>
      <dsp:spPr>
        <a:xfrm>
          <a:off x="5789203" y="2290082"/>
          <a:ext cx="472639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the “tidycensus” package to access the ACS data.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Gather information at state level</a:t>
          </a:r>
        </a:p>
      </dsp:txBody>
      <dsp:txXfrm>
        <a:off x="5789203" y="2290082"/>
        <a:ext cx="4726396" cy="915310"/>
      </dsp:txXfrm>
    </dsp:sp>
    <dsp:sp modelId="{470026AA-D956-4D43-8A31-86D00E220677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7551B-83AD-4AC8-A469-8533C3119EB0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8237A-614B-43D0-96B2-0FA7A667A6F5}">
      <dsp:nvSpPr>
        <dsp:cNvPr id="0" name=""/>
        <dsp:cNvSpPr/>
      </dsp:nvSpPr>
      <dsp:spPr>
        <a:xfrm>
          <a:off x="1057183" y="3434221"/>
          <a:ext cx="4732020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Enhance user engagement/interactivity</a:t>
          </a:r>
        </a:p>
      </dsp:txBody>
      <dsp:txXfrm>
        <a:off x="1057183" y="3434221"/>
        <a:ext cx="4732020" cy="915310"/>
      </dsp:txXfrm>
    </dsp:sp>
    <dsp:sp modelId="{9DFB8DA6-8266-4BE9-8A68-F07132202E0F}">
      <dsp:nvSpPr>
        <dsp:cNvPr id="0" name=""/>
        <dsp:cNvSpPr/>
      </dsp:nvSpPr>
      <dsp:spPr>
        <a:xfrm>
          <a:off x="5789203" y="3434221"/>
          <a:ext cx="472639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“leaflet” and “shiny” packages to build an interactive map/web.</a:t>
          </a:r>
        </a:p>
      </dsp:txBody>
      <dsp:txXfrm>
        <a:off x="5789203" y="3434221"/>
        <a:ext cx="472639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AA6F4-4B87-4647-9355-0E663809974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Visualize median age across different states</a:t>
          </a:r>
        </a:p>
      </dsp:txBody>
      <dsp:txXfrm rot="-5400000">
        <a:off x="3785616" y="197117"/>
        <a:ext cx="6675221" cy="1012303"/>
      </dsp:txXfrm>
    </dsp:sp>
    <dsp:sp modelId="{842E509A-77FC-F644-A594-84BB7F3DE1A8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Median Age Distribution</a:t>
          </a:r>
        </a:p>
      </dsp:txBody>
      <dsp:txXfrm>
        <a:off x="68454" y="70578"/>
        <a:ext cx="3648708" cy="1265378"/>
      </dsp:txXfrm>
    </dsp:sp>
    <dsp:sp modelId="{697F4189-917D-CB40-ACFC-29043508CA3B}">
      <dsp:nvSpPr>
        <dsp:cNvPr id="0" name=""/>
        <dsp:cNvSpPr/>
      </dsp:nvSpPr>
      <dsp:spPr>
        <a:xfrm rot="5400000">
          <a:off x="6589693" y="-1189322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Visualize median earnings for each state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Identify states with higher/lower earnings</a:t>
          </a:r>
        </a:p>
      </dsp:txBody>
      <dsp:txXfrm rot="-5400000">
        <a:off x="3785616" y="1669518"/>
        <a:ext cx="6675221" cy="1012303"/>
      </dsp:txXfrm>
    </dsp:sp>
    <dsp:sp modelId="{DAAC92F7-8FE6-5649-9B1F-A956D3A6BC88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Median Earnings Disparity</a:t>
          </a:r>
        </a:p>
      </dsp:txBody>
      <dsp:txXfrm>
        <a:off x="68454" y="1542979"/>
        <a:ext cx="3648708" cy="1265378"/>
      </dsp:txXfrm>
    </dsp:sp>
    <dsp:sp modelId="{457761C3-5A2D-1B4C-B726-2EA485529332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Visualize  maps for user to assess relative affordability of different states</a:t>
          </a:r>
        </a:p>
      </dsp:txBody>
      <dsp:txXfrm rot="-5400000">
        <a:off x="3785616" y="3141918"/>
        <a:ext cx="6675221" cy="1012303"/>
      </dsp:txXfrm>
    </dsp:sp>
    <dsp:sp modelId="{280458F7-25C5-9649-A589-22094774C223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Cost of Living Analysis</a:t>
          </a:r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DC362-0E5F-4E70-AF73-640F64C22737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A075C-ED7B-4507-9581-0C81BA03C5BE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5DEE5-C683-4347-89EC-6C2072E14557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Challenge: Data Accuracy</a:t>
          </a:r>
          <a:endParaRPr lang="en-US" sz="1900" kern="1200"/>
        </a:p>
      </dsp:txBody>
      <dsp:txXfrm>
        <a:off x="1172126" y="908559"/>
        <a:ext cx="2114937" cy="897246"/>
      </dsp:txXfrm>
    </dsp:sp>
    <dsp:sp modelId="{5D0EC38B-BF81-422C-9EBB-BFB6C90AD672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36229-D0C1-40C2-93BB-F52DFC6EA7C2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BAE31-E0A7-43BE-9670-82009F8E94DF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Solution: validate data integrity </a:t>
          </a:r>
        </a:p>
      </dsp:txBody>
      <dsp:txXfrm>
        <a:off x="4745088" y="908559"/>
        <a:ext cx="2114937" cy="897246"/>
      </dsp:txXfrm>
    </dsp:sp>
    <dsp:sp modelId="{7396A66E-FB60-4CC2-90FE-55178E8995FC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AD3AF-0CA3-47B8-949D-D4C142C65F48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F1771-9770-4F8E-92DB-4CEE6E44DEFC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Challenge: user interface complexity</a:t>
          </a:r>
          <a:endParaRPr lang="en-US" sz="1900" kern="1200"/>
        </a:p>
      </dsp:txBody>
      <dsp:txXfrm>
        <a:off x="8318049" y="908559"/>
        <a:ext cx="2114937" cy="897246"/>
      </dsp:txXfrm>
    </dsp:sp>
    <dsp:sp modelId="{90DE3AC4-F9C1-4F07-BE13-07E06521E1E4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92673-7486-42F0-BF1D-D5318B1CD730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89816-47D5-4E03-8173-336A100D5FB8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Solution: user friendly design</a:t>
          </a:r>
        </a:p>
      </dsp:txBody>
      <dsp:txXfrm>
        <a:off x="1172126" y="2545532"/>
        <a:ext cx="2114937" cy="897246"/>
      </dsp:txXfrm>
    </dsp:sp>
    <dsp:sp modelId="{B8F12C99-8838-4D2F-8514-712439D2C4D8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86FF5-66FB-4FB2-946F-135C877A308D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D5BCC-EFF7-4660-9EA6-5C7BC9621F6F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Challenge: performance optimization</a:t>
          </a:r>
          <a:endParaRPr lang="en-US" sz="1900" kern="1200"/>
        </a:p>
      </dsp:txBody>
      <dsp:txXfrm>
        <a:off x="4745088" y="2545532"/>
        <a:ext cx="2114937" cy="897246"/>
      </dsp:txXfrm>
    </dsp:sp>
    <dsp:sp modelId="{EB0142F8-2E88-4DF2-B1BD-F1BD57266D34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ECDD3-A459-4311-A8C0-0097FB0383AA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F1A44-489B-41F4-A724-5C8AF5584F7B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Solution: optimize code</a:t>
          </a:r>
        </a:p>
      </dsp:txBody>
      <dsp:txXfrm>
        <a:off x="8318049" y="2545532"/>
        <a:ext cx="2114937" cy="89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E203D-93BD-41E3-8EAE-0263F377854C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DD09F-321B-4060-A465-7938C72616D1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FC57F-D638-4554-9220-E03B318A16EE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Our web application offers valuable resource for new college graduates navigating the post-graduation transition </a:t>
          </a:r>
        </a:p>
      </dsp:txBody>
      <dsp:txXfrm>
        <a:off x="1834517" y="1507711"/>
        <a:ext cx="3148942" cy="1335915"/>
      </dsp:txXfrm>
    </dsp:sp>
    <dsp:sp modelId="{8DEB3BE1-41DA-431A-A070-6BB09FFF58F1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00307-4D30-490D-9805-992A5DC7FEEC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C3B11-0339-43DB-A8EB-EE11B2D5F420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By incorporating key factors, we encourage users to make informed decision.</a:t>
          </a:r>
        </a:p>
      </dsp:txBody>
      <dsp:txXfrm>
        <a:off x="7154322" y="1507711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C74C-AB39-F860-B252-4542E677E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B5884-85F6-AE56-EC5C-2C63A3628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F13FD-6C04-3924-F049-77C4F7D2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9BF1C-9415-6D13-3930-3A53FB450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3BD01-E47F-BD4C-83E0-E9B93A6F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5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607D-E72D-C101-33E1-925DCD73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1F198-D888-A12E-EA34-57B1E492A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7CD8C-74C6-0E67-DA4C-4685A5CA3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F1F32-1244-A6DA-8EC3-E50062AA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E061-33A7-CE4E-73A8-2C34B8A5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6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CEB4F-7594-3F68-677B-37927594A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05239-1211-BF71-FCA3-F9A36A0A8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5B4FD-46A7-A02F-5884-961663F4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D5614-CECF-C72A-5507-DA52FAB2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639CC-D6C2-4DBC-91C6-36152634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5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3E13-5801-16E4-D9E5-B4566116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42B2-6B27-B37E-50E0-C35982168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46F75-3683-2A95-0FD1-CC29D5344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6CCF5-0BDD-1C36-0BA1-665152D9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85B9A-32BA-392B-D992-C49FCAEA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9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9A1B-C9BA-7828-A829-278423C27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847F0-828C-9F9A-3F37-050162969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B7CFE-E62C-0B95-BBC5-C964A28D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3421B-A934-5C34-3E4E-6FED2213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01B1-C2A6-0697-6D5B-12E4F4D5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80B6-C631-92B5-BF57-659CAEAD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7E8AE-8C25-1610-A2BD-32E604676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86D0A-6FEA-D9F6-5E30-D879BF2EE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16D6F-167A-7E96-DCEB-EA9ADC18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2E2D9-423C-C8A2-BF83-4A414A21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4FE80-C81E-2331-0756-4CF7608D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1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9786-0050-FAA0-F2D8-301BA090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70FBC-EF24-8365-7649-8A7B29525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5B089-BBD3-B593-52A2-6F0FCC48B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4080C-8EEE-9D56-D6DB-D202EDD73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3AD50-70E3-EB59-2E8B-9AE62BF97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248CC5-268B-3C70-F90D-CFE919A8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83969-9802-6B61-9906-07F76465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4CB90-CDE4-FDCE-E749-E3E5A6C3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99E7-3136-85BA-C4E7-6C6C2FC3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0CE5D-F637-C069-ADDB-AB46D87F8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47C46-2C7E-354E-D4C6-C7DC340A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6467-39C1-9942-5119-C9FDFDF3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7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27D9C-203E-7549-CCC6-A977DA77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8D3E7-5156-B9EC-0646-EA50FFD0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A11FF-E205-1E27-5520-4D418E85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C614-B6C5-F417-7814-1475BD053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02F44-6095-E7F1-9F87-2017D524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3C54C-EAE5-8806-81EE-153C23AFF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ED765-9557-D704-403F-76049130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8FCD4-22AA-661A-97C3-2420E2E7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1370B-8CEE-DF4B-F6CB-4C8CE3E3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25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3BFB-9C44-0A47-07B9-F7A07A91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CA61AB-3EBC-B355-D12C-BC6933FD5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1E3FD-8E7C-6FD5-37A3-32775E67A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3BD96-6375-FE1E-E10F-D32986BF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C2711-9573-7178-AE2A-421F9F6A5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727CE-0BA5-D54A-E947-E167B826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70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6A480D-F565-09D6-9293-D0A92D21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64F27-135D-0567-8620-2FB4A661D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0117F-F1ED-0BC4-FEF3-9C6653A81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CC3F-2AFD-2849-92C5-F154519013A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2160F-E1E5-1902-9BB1-37504E28E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7F080-46BD-A0E1-4933-4A9A61343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93A83-3971-C24D-84C5-038FD1CD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kyscrapers And Location Icons">
            <a:extLst>
              <a:ext uri="{FF2B5EF4-FFF2-40B4-BE49-F238E27FC236}">
                <a16:creationId xmlns:a16="http://schemas.microsoft.com/office/drawing/2014/main" id="{6B6D3386-481C-CB93-8B9B-7322446B21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074DC-3B80-0D92-C466-F81F1E433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i="0">
                <a:solidFill>
                  <a:srgbClr val="FFFFFF"/>
                </a:solidFill>
                <a:effectLst/>
                <a:latin typeface="Söhne"/>
              </a:rPr>
              <a:t>Exploring US Census Data with Interactive Maps: A Shiny Application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7C004-A891-2535-983C-E93E4AB62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Hamere Mogus, Spencer R Weed, and </a:t>
            </a:r>
            <a:r>
              <a:rPr lang="en-US" dirty="0" err="1">
                <a:solidFill>
                  <a:srgbClr val="FFFFFF"/>
                </a:solidFill>
              </a:rPr>
              <a:t>Jamilet</a:t>
            </a:r>
            <a:r>
              <a:rPr lang="en-US" dirty="0">
                <a:solidFill>
                  <a:srgbClr val="FFFFFF"/>
                </a:solidFill>
              </a:rPr>
              <a:t> Cordon</a:t>
            </a:r>
          </a:p>
        </p:txBody>
      </p:sp>
    </p:spTree>
    <p:extLst>
      <p:ext uri="{BB962C8B-B14F-4D97-AF65-F5344CB8AC3E}">
        <p14:creationId xmlns:p14="http://schemas.microsoft.com/office/powerpoint/2010/main" val="47210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8731-8326-B5FD-FFFE-B3D6CC20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</a:t>
            </a:r>
            <a:endParaRPr lang="en-US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9E79898-5D06-C1D9-1472-032A7FCDF0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42846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033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C84E-0A2F-6D0E-A84F-8AA22B30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 Process</a:t>
            </a:r>
            <a:endParaRPr lang="en-US" dirty="0"/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C5EF8186-D0B5-E968-CC6B-F614C56A48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09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8BF2-B36C-833E-C113-DE5E2324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 and models</a:t>
            </a:r>
            <a:endParaRPr lang="en-US" dirty="0"/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78319790-DC6D-2878-14A9-E5774D61CA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53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231B-D6E7-F423-2F55-E6771211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Challenges/Issues and Solutions </a:t>
            </a: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472208F-14D0-EA62-E9C0-E6C913D3F9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4697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513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096D-6DB6-1CC0-B068-05EAD967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39921CB1-FF83-91CA-3B21-05224FB47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2824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8648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51023-6E29-49DC-F82D-EC216ECFB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70F830D8-3DF6-CC5A-3660-01BD2F570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865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249</Words>
  <Application>Microsoft Macintosh PowerPoint</Application>
  <PresentationFormat>Widescreen</PresentationFormat>
  <Paragraphs>34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Office Theme</vt:lpstr>
      <vt:lpstr>Exploring US Census Data with Interactive Maps: A Shiny Application</vt:lpstr>
      <vt:lpstr>Introduction </vt:lpstr>
      <vt:lpstr>Thought Process</vt:lpstr>
      <vt:lpstr>Findings and models</vt:lpstr>
      <vt:lpstr>Challenges/Issues and Solutions 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US Census Data with Interactive Maps: A Shiny Application</dc:title>
  <dc:creator>Mogus, Hamere Alamirew</dc:creator>
  <cp:lastModifiedBy>Mogus, Hamere Alamirew</cp:lastModifiedBy>
  <cp:revision>3</cp:revision>
  <dcterms:created xsi:type="dcterms:W3CDTF">2024-04-21T00:05:58Z</dcterms:created>
  <dcterms:modified xsi:type="dcterms:W3CDTF">2024-04-24T21:11:49Z</dcterms:modified>
</cp:coreProperties>
</file>